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3"/>
  </p:sldMasterIdLst>
  <p:notesMasterIdLst>
    <p:notesMasterId r:id="rId7"/>
  </p:notesMasterIdLst>
  <p:sldIdLst>
    <p:sldId id="256" r:id="rId4"/>
    <p:sldId id="283" r:id="rId5"/>
    <p:sldId id="282" r:id="rId6"/>
    <p:sldId id="263" r:id="rId8"/>
    <p:sldId id="284" r:id="rId9"/>
    <p:sldId id="304" r:id="rId10"/>
    <p:sldId id="305" r:id="rId11"/>
    <p:sldId id="265" r:id="rId12"/>
    <p:sldId id="266" r:id="rId13"/>
    <p:sldId id="267" r:id="rId14"/>
    <p:sldId id="323" r:id="rId15"/>
    <p:sldId id="325" r:id="rId16"/>
    <p:sldId id="271" r:id="rId17"/>
    <p:sldId id="340" r:id="rId18"/>
    <p:sldId id="273" r:id="rId19"/>
    <p:sldId id="354" r:id="rId20"/>
    <p:sldId id="356" r:id="rId21"/>
    <p:sldId id="277" r:id="rId22"/>
    <p:sldId id="275" r:id="rId23"/>
    <p:sldId id="367" r:id="rId24"/>
    <p:sldId id="272" r:id="rId25"/>
    <p:sldId id="280" r:id="rId2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242388b2-38bf-4345-b592-cd03ed38f8d1}">
          <p14:sldIdLst>
            <p14:sldId id="256"/>
            <p14:sldId id="282"/>
            <p14:sldId id="263"/>
            <p14:sldId id="284"/>
            <p14:sldId id="304"/>
            <p14:sldId id="305"/>
            <p14:sldId id="265"/>
            <p14:sldId id="266"/>
            <p14:sldId id="267"/>
            <p14:sldId id="323"/>
            <p14:sldId id="325"/>
            <p14:sldId id="271"/>
            <p14:sldId id="340"/>
            <p14:sldId id="273"/>
            <p14:sldId id="354"/>
            <p14:sldId id="356"/>
            <p14:sldId id="277"/>
            <p14:sldId id="275"/>
            <p14:sldId id="367"/>
            <p14:sldId id="272"/>
            <p14:sldId id="280"/>
            <p14:sldId id="28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481584" y="1279287"/>
            <a:ext cx="6140577" cy="3454075"/>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71A85F-987C-4966-9EA5-739D5AF1443F}"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7" name="矩形 6"/>
          <p:cNvSpPr/>
          <p:nvPr/>
        </p:nvSpPr>
        <p:spPr>
          <a:xfrm>
            <a:off x="0" y="0"/>
            <a:ext cx="12192000" cy="6858000"/>
          </a:xfrm>
          <a:prstGeom prst="rect">
            <a:avLst/>
          </a:prstGeom>
          <a:gradFill flip="none" rotWithShape="1">
            <a:gsLst>
              <a:gs pos="0">
                <a:srgbClr val="2CA398"/>
              </a:gs>
              <a:gs pos="100000">
                <a:srgbClr val="99DC9A"/>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94A5677-1990-4DEF-94A6-269AB3DAB6C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976C3AE-BC06-43B9-998E-CC8415D264DE}"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94A5677-1990-4DEF-94A6-269AB3DAB6C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76C3AE-BC06-43B9-998E-CC8415D264DE}" type="slidenum">
              <a:rPr lang="zh-CN" altLang="en-US" smtClean="0"/>
            </a:fld>
            <a:endParaRPr lang="zh-CN" alt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A94A5677-1990-4DEF-94A6-269AB3DAB6C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976C3AE-BC06-43B9-998E-CC8415D264DE}" type="slidenum">
              <a:rPr lang="zh-CN" altLang="en-US" smtClean="0"/>
            </a:fld>
            <a:endParaRPr lang="zh-CN" altLang="en-US"/>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fld>
            <a:endParaRPr lang="zh-CN" altLang="en-US"/>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A94A5677-1990-4DEF-94A6-269AB3DAB6C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976C3AE-BC06-43B9-998E-CC8415D264DE}" type="slidenum">
              <a:rPr lang="zh-CN" altLang="en-US" smtClean="0"/>
            </a:fld>
            <a:endParaRPr lang="zh-CN" altLang="en-US"/>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矩形 6"/>
          <p:cNvSpPr/>
          <p:nvPr/>
        </p:nvSpPr>
        <p:spPr>
          <a:xfrm>
            <a:off x="0" y="0"/>
            <a:ext cx="12192000" cy="6858000"/>
          </a:xfrm>
          <a:prstGeom prst="rect">
            <a:avLst/>
          </a:prstGeom>
          <a:gradFill flip="none" rotWithShape="1">
            <a:gsLst>
              <a:gs pos="0">
                <a:srgbClr val="2CA398"/>
              </a:gs>
              <a:gs pos="100000">
                <a:srgbClr val="99DC9A"/>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gradFill flip="none" rotWithShape="1">
            <a:gsLst>
              <a:gs pos="0">
                <a:srgbClr val="78C6E2"/>
              </a:gs>
              <a:gs pos="100000">
                <a:srgbClr val="00ABE3"/>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9" name="矩形 8"/>
          <p:cNvSpPr/>
          <p:nvPr/>
        </p:nvSpPr>
        <p:spPr>
          <a:xfrm>
            <a:off x="0" y="0"/>
            <a:ext cx="12192000" cy="6858000"/>
          </a:xfrm>
          <a:prstGeom prst="rect">
            <a:avLst/>
          </a:prstGeom>
          <a:gradFill flip="none" rotWithShape="1">
            <a:gsLst>
              <a:gs pos="0">
                <a:srgbClr val="E63F0A"/>
              </a:gs>
              <a:gs pos="100000">
                <a:srgbClr val="D7001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94A5677-1990-4DEF-94A6-269AB3DAB6C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976C3AE-BC06-43B9-998E-CC8415D264DE}"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slideLayout" Target="../slideLayouts/slideLayout11.xml"/><Relationship Id="rId7" Type="http://schemas.openxmlformats.org/officeDocument/2006/relationships/slideLayout" Target="../slideLayouts/slideLayout10.xml"/><Relationship Id="rId6" Type="http://schemas.openxmlformats.org/officeDocument/2006/relationships/slideLayout" Target="../slideLayouts/slideLayout9.xml"/><Relationship Id="rId5" Type="http://schemas.openxmlformats.org/officeDocument/2006/relationships/slideLayout" Target="../slideLayouts/slideLayout8.xml"/><Relationship Id="rId4" Type="http://schemas.openxmlformats.org/officeDocument/2006/relationships/slideLayout" Target="../slideLayouts/slideLayout7.xml"/><Relationship Id="rId3" Type="http://schemas.openxmlformats.org/officeDocument/2006/relationships/slideLayout" Target="../slideLayouts/slideLayout6.xml"/><Relationship Id="rId2" Type="http://schemas.openxmlformats.org/officeDocument/2006/relationships/slideLayout" Target="../slideLayouts/slideLayout5.xml"/><Relationship Id="rId13" Type="http://schemas.openxmlformats.org/officeDocument/2006/relationships/theme" Target="../theme/theme2.xml"/><Relationship Id="rId12" Type="http://schemas.openxmlformats.org/officeDocument/2006/relationships/slideLayout" Target="../slideLayouts/slideLayout15.xml"/><Relationship Id="rId11" Type="http://schemas.openxmlformats.org/officeDocument/2006/relationships/slideLayout" Target="../slideLayouts/slideLayout14.xml"/><Relationship Id="rId10" Type="http://schemas.openxmlformats.org/officeDocument/2006/relationships/slideLayout" Target="../slideLayouts/slideLayout1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 id="2147483664"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5.xml"/><Relationship Id="rId3" Type="http://schemas.openxmlformats.org/officeDocument/2006/relationships/slide" Target="slide3.xml"/><Relationship Id="rId2" Type="http://schemas.openxmlformats.org/officeDocument/2006/relationships/image" Target="../media/image10.jpeg"/><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5.xml"/><Relationship Id="rId3" Type="http://schemas.openxmlformats.org/officeDocument/2006/relationships/slide" Target="slide3.xml"/><Relationship Id="rId2" Type="http://schemas.openxmlformats.org/officeDocument/2006/relationships/image" Target="../media/image11.jpeg"/><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slide" Target="slide3.xml"/><Relationship Id="rId2" Type="http://schemas.openxmlformats.org/officeDocument/2006/relationships/image" Target="../media/image12.jpeg"/><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5.xml"/><Relationship Id="rId7" Type="http://schemas.openxmlformats.org/officeDocument/2006/relationships/slide" Target="slide3.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slide" Target="slide3.xml"/><Relationship Id="rId7" Type="http://schemas.openxmlformats.org/officeDocument/2006/relationships/image" Target="../media/image23.jpeg"/><Relationship Id="rId6" Type="http://schemas.openxmlformats.org/officeDocument/2006/relationships/image" Target="../media/image22.jpeg"/><Relationship Id="rId5" Type="http://schemas.openxmlformats.org/officeDocument/2006/relationships/image" Target="../media/image2.jpeg"/><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jpeg"/><Relationship Id="rId10" Type="http://schemas.openxmlformats.org/officeDocument/2006/relationships/notesSlide" Target="../notesSlides/notesSlide8.xml"/><Relationship Id="rId1" Type="http://schemas.openxmlformats.org/officeDocument/2006/relationships/image" Target="../media/image18.jpeg"/></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slide" Target="slide3.xml"/><Relationship Id="rId5" Type="http://schemas.openxmlformats.org/officeDocument/2006/relationships/image" Target="../media/image27.jpeg"/><Relationship Id="rId4" Type="http://schemas.openxmlformats.org/officeDocument/2006/relationships/image" Target="../media/image26.png"/><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jpeg"/></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slide" Target="slide3.xml"/><Relationship Id="rId7" Type="http://schemas.openxmlformats.org/officeDocument/2006/relationships/image" Target="../media/image33.jpeg"/><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image" Target="../media/image2.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slide" Target="slide3.xml"/><Relationship Id="rId7" Type="http://schemas.openxmlformats.org/officeDocument/2006/relationships/image" Target="../media/image2.jpeg"/><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 Id="rId3" Type="http://schemas.openxmlformats.org/officeDocument/2006/relationships/image" Target="../media/image36.jpeg"/><Relationship Id="rId2" Type="http://schemas.openxmlformats.org/officeDocument/2006/relationships/image" Target="../media/image35.jpeg"/><Relationship Id="rId10" Type="http://schemas.openxmlformats.org/officeDocument/2006/relationships/notesSlide" Target="../notesSlides/notesSlide10.xml"/><Relationship Id="rId1" Type="http://schemas.openxmlformats.org/officeDocument/2006/relationships/image" Target="../media/image34.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slide" Target="slide3.xml"/><Relationship Id="rId2" Type="http://schemas.openxmlformats.org/officeDocument/2006/relationships/image" Target="../media/image40.GIF"/><Relationship Id="rId1" Type="http://schemas.openxmlformats.org/officeDocument/2006/relationships/image" Target="../media/image2.jpeg"/></Relationships>
</file>

<file path=ppt/slides/_rels/slide21.xml.rels><?xml version="1.0" encoding="UTF-8" standalone="yes"?>
<Relationships xmlns="http://schemas.openxmlformats.org/package/2006/relationships"><Relationship Id="rId9" Type="http://schemas.openxmlformats.org/officeDocument/2006/relationships/notesSlide" Target="../notesSlides/notesSlide11.xml"/><Relationship Id="rId8" Type="http://schemas.openxmlformats.org/officeDocument/2006/relationships/slideLayout" Target="../slideLayouts/slideLayout5.xml"/><Relationship Id="rId7" Type="http://schemas.openxmlformats.org/officeDocument/2006/relationships/slide" Target="slide3.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image" Target="../media/image2.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9" Type="http://schemas.openxmlformats.org/officeDocument/2006/relationships/slide" Target="slide19.xml"/><Relationship Id="rId8" Type="http://schemas.openxmlformats.org/officeDocument/2006/relationships/slide" Target="slide17.xml"/><Relationship Id="rId7" Type="http://schemas.openxmlformats.org/officeDocument/2006/relationships/slide" Target="slide16.xml"/><Relationship Id="rId6" Type="http://schemas.openxmlformats.org/officeDocument/2006/relationships/slide" Target="slide15.xml"/><Relationship Id="rId5" Type="http://schemas.openxmlformats.org/officeDocument/2006/relationships/slide" Target="slide14.xml"/><Relationship Id="rId4" Type="http://schemas.openxmlformats.org/officeDocument/2006/relationships/slide" Target="slide8.xml"/><Relationship Id="rId3" Type="http://schemas.openxmlformats.org/officeDocument/2006/relationships/slide" Target="slide7.xml"/><Relationship Id="rId20" Type="http://schemas.openxmlformats.org/officeDocument/2006/relationships/notesSlide" Target="../notesSlides/notesSlide1.xml"/><Relationship Id="rId2" Type="http://schemas.openxmlformats.org/officeDocument/2006/relationships/slide" Target="slide6.xml"/><Relationship Id="rId19" Type="http://schemas.openxmlformats.org/officeDocument/2006/relationships/slideLayout" Target="../slideLayouts/slideLayout5.xml"/><Relationship Id="rId18" Type="http://schemas.openxmlformats.org/officeDocument/2006/relationships/slide" Target="slide18.xml"/><Relationship Id="rId17" Type="http://schemas.openxmlformats.org/officeDocument/2006/relationships/slide" Target="slide13.xml"/><Relationship Id="rId16" Type="http://schemas.openxmlformats.org/officeDocument/2006/relationships/slide" Target="slide4.xml"/><Relationship Id="rId15" Type="http://schemas.openxmlformats.org/officeDocument/2006/relationships/slide" Target="slide9.xml"/><Relationship Id="rId14" Type="http://schemas.openxmlformats.org/officeDocument/2006/relationships/slide" Target="slide12.xml"/><Relationship Id="rId13" Type="http://schemas.openxmlformats.org/officeDocument/2006/relationships/slide" Target="slide11.xml"/><Relationship Id="rId12" Type="http://schemas.openxmlformats.org/officeDocument/2006/relationships/slide" Target="slide10.xml"/><Relationship Id="rId11" Type="http://schemas.openxmlformats.org/officeDocument/2006/relationships/slide" Target="slide21.xml"/><Relationship Id="rId10" Type="http://schemas.openxmlformats.org/officeDocument/2006/relationships/slide" Target="slide20.xml"/><Relationship Id="rId1" Type="http://schemas.openxmlformats.org/officeDocument/2006/relationships/slide" Target="slide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 Target="slide3.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 Target="slide3.x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slide" Target="slide3.xml"/><Relationship Id="rId2" Type="http://schemas.openxmlformats.org/officeDocument/2006/relationships/image" Target="../media/image3.jpe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5.xml"/><Relationship Id="rId8" Type="http://schemas.openxmlformats.org/officeDocument/2006/relationships/slide" Target="slide3.xml"/><Relationship Id="rId7" Type="http://schemas.openxmlformats.org/officeDocument/2006/relationships/image" Target="../media/image2.jpeg"/><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jpeg"/><Relationship Id="rId10" Type="http://schemas.openxmlformats.org/officeDocument/2006/relationships/notesSlide" Target="../notesSlides/notesSlide3.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标题 1"/>
          <p:cNvSpPr>
            <a:spLocks noGrp="1"/>
          </p:cNvSpPr>
          <p:nvPr>
            <p:ph type="ctrTitle"/>
          </p:nvPr>
        </p:nvSpPr>
        <p:spPr>
          <a:xfrm>
            <a:off x="1777365" y="1450340"/>
            <a:ext cx="9144000" cy="1241425"/>
          </a:xfrm>
        </p:spPr>
        <p:txBody>
          <a:bodyPr>
            <a:scene3d>
              <a:camera prst="obliqueTopLeft"/>
              <a:lightRig rig="threePt" dir="t"/>
            </a:scene3d>
          </a:bodyPr>
          <a:p>
            <a:r>
              <a:rPr lang="zh-CN" altLang="en-US" b="1">
                <a:pattFill prst="dkUpDiag">
                  <a:fgClr>
                    <a:schemeClr val="bg1">
                      <a:lumMod val="50000"/>
                    </a:schemeClr>
                  </a:fgClr>
                  <a:bgClr>
                    <a:schemeClr val="tx1">
                      <a:lumMod val="75000"/>
                      <a:lumOff val="25000"/>
                    </a:schemeClr>
                  </a:bgClr>
                </a:pattFill>
                <a:effectLst>
                  <a:outerShdw blurRad="38100" dist="19050" dir="2700000" algn="tl" rotWithShape="0">
                    <a:schemeClr val="dk1">
                      <a:alpha val="40000"/>
                      <a:lumMod val="50000"/>
                    </a:schemeClr>
                  </a:outerShdw>
                </a:effectLst>
              </a:rPr>
              <a:t>九江职业技术学院</a:t>
            </a:r>
            <a:endParaRPr lang="zh-CN" altLang="en-US" b="1">
              <a:pattFill prst="dkUpDiag">
                <a:fgClr>
                  <a:schemeClr val="bg1">
                    <a:lumMod val="50000"/>
                  </a:schemeClr>
                </a:fgClr>
                <a:bgClr>
                  <a:schemeClr val="tx1">
                    <a:lumMod val="75000"/>
                    <a:lumOff val="25000"/>
                  </a:schemeClr>
                </a:bgClr>
              </a:pattFill>
              <a:effectLst>
                <a:outerShdw blurRad="38100" dist="19050" dir="2700000" algn="tl" rotWithShape="0">
                  <a:schemeClr val="dk1">
                    <a:alpha val="40000"/>
                    <a:lumMod val="50000"/>
                  </a:schemeClr>
                </a:outerShdw>
              </a:effectLst>
            </a:endParaRPr>
          </a:p>
        </p:txBody>
      </p:sp>
      <p:sp>
        <p:nvSpPr>
          <p:cNvPr id="3" name="副标题 2"/>
          <p:cNvSpPr>
            <a:spLocks noGrp="1"/>
          </p:cNvSpPr>
          <p:nvPr>
            <p:ph type="subTitle" idx="1"/>
          </p:nvPr>
        </p:nvSpPr>
        <p:spPr>
          <a:xfrm>
            <a:off x="1688465" y="2959100"/>
            <a:ext cx="9144000" cy="1733550"/>
          </a:xfrm>
        </p:spPr>
        <p:txBody>
          <a:bodyPr/>
          <a:p>
            <a:r>
              <a:rPr lang="zh-CN" altLang="en-US" sz="360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方正舒体" panose="02010601030101010101" charset="-122"/>
                <a:ea typeface="方正舒体" panose="02010601030101010101" charset="-122"/>
              </a:rPr>
              <a:t>德行大道，技承天工</a:t>
            </a:r>
            <a:endParaRPr lang="zh-CN" altLang="en-US" sz="360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方正舒体" panose="02010601030101010101" charset="-122"/>
              <a:ea typeface="方正舒体" panose="02010601030101010101"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3648075" y="1669416"/>
            <a:ext cx="8543925" cy="2447926"/>
          </a:xfrm>
          <a:prstGeom prst="rect">
            <a:avLst/>
          </a:prstGeom>
          <a:solidFill>
            <a:srgbClr val="2FA5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4290118" y="2252573"/>
            <a:ext cx="7075170" cy="396240"/>
          </a:xfrm>
          <a:prstGeom prst="rect">
            <a:avLst/>
          </a:prstGeom>
        </p:spPr>
        <p:txBody>
          <a:bodyPr wrap="none">
            <a:spAutoFit/>
          </a:bodyPr>
          <a:lstStyle/>
          <a:p>
            <a:pPr algn="ctr"/>
            <a:r>
              <a:rPr lang="zh-CN" altLang="en-US" sz="2000" b="1" dirty="0">
                <a:solidFill>
                  <a:schemeClr val="bg1"/>
                </a:solidFill>
                <a:latin typeface="方正正纤黑简体" panose="02000000000000000000" pitchFamily="2" charset="-122"/>
                <a:ea typeface="方正正纤黑简体" panose="02000000000000000000" pitchFamily="2" charset="-122"/>
              </a:rPr>
              <a:t>我校举行“展现班级风采，演绎青春九职”班级风采展示活动</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30" name="矩形 29"/>
          <p:cNvSpPr/>
          <p:nvPr/>
        </p:nvSpPr>
        <p:spPr>
          <a:xfrm>
            <a:off x="3975793" y="2648874"/>
            <a:ext cx="7704578" cy="1515745"/>
          </a:xfrm>
          <a:prstGeom prst="rect">
            <a:avLst/>
          </a:prstGeom>
        </p:spPr>
        <p:txBody>
          <a:bodyPr wrap="square">
            <a:spAutoFit/>
          </a:bodyPr>
          <a:lstStyle/>
          <a:p>
            <a:pPr>
              <a:lnSpc>
                <a:spcPct val="120000"/>
              </a:lnSpc>
            </a:pPr>
            <a:r>
              <a:rPr lang="en-US" altLang="zh-CN" sz="1600" dirty="0">
                <a:solidFill>
                  <a:schemeClr val="bg1"/>
                </a:solidFill>
                <a:latin typeface="微软雅黑" panose="020B0503020204020204" charset="-122"/>
                <a:ea typeface="微软雅黑" panose="020B0503020204020204" charset="-122"/>
              </a:rPr>
              <a:t>      </a:t>
            </a:r>
            <a:r>
              <a:rPr lang="zh-CN" altLang="en-US" sz="1600" dirty="0">
                <a:solidFill>
                  <a:schemeClr val="bg1"/>
                </a:solidFill>
                <a:latin typeface="微软雅黑" panose="020B0503020204020204" charset="-122"/>
                <a:ea typeface="微软雅黑" panose="020B0503020204020204" charset="-122"/>
              </a:rPr>
              <a:t>为进一步加强校园文化建设，积极推动我校班级建设工作，展示标兵、先进班集体独特的文化与风采，总结提炼班级建设经验和成果，供全校各班级学习借鉴，10月17日至29日，我校分别在濂溪校区教学楼和十里校区4号教学楼举行以“展现班级风采，演绎青春九职”为主题的班级风采展示活动 。</a:t>
            </a:r>
            <a:r>
              <a:rPr lang="zh-CN" altLang="en-US" sz="1400" dirty="0">
                <a:solidFill>
                  <a:schemeClr val="bg1"/>
                </a:solidFill>
                <a:latin typeface="微软雅黑" panose="020B0503020204020204" charset="-122"/>
                <a:ea typeface="微软雅黑" panose="020B0503020204020204" charset="-122"/>
              </a:rPr>
              <a:t> </a:t>
            </a:r>
            <a:endParaRPr lang="zh-CN" altLang="en-US" sz="1400" dirty="0">
              <a:solidFill>
                <a:schemeClr val="bg1"/>
              </a:solidFill>
              <a:latin typeface="微软雅黑" panose="020B0503020204020204" charset="-122"/>
              <a:ea typeface="微软雅黑" panose="020B0503020204020204" charset="-122"/>
            </a:endParaRPr>
          </a:p>
          <a:p>
            <a:pPr>
              <a:lnSpc>
                <a:spcPct val="120000"/>
              </a:lnSpc>
            </a:pPr>
            <a:r>
              <a:rPr lang="zh-CN" altLang="en-US" sz="1400" dirty="0">
                <a:solidFill>
                  <a:schemeClr val="bg1"/>
                </a:solidFill>
                <a:latin typeface="微软雅黑" panose="020B0503020204020204" charset="-122"/>
                <a:ea typeface="微软雅黑" panose="020B0503020204020204" charset="-122"/>
              </a:rPr>
              <a:t> </a:t>
            </a:r>
            <a:endParaRPr lang="zh-CN" altLang="en-US" sz="1400" dirty="0">
              <a:solidFill>
                <a:schemeClr val="bg1"/>
              </a:solidFill>
              <a:latin typeface="微软雅黑" panose="020B0503020204020204" charset="-122"/>
              <a:ea typeface="微软雅黑" panose="020B0503020204020204" charset="-122"/>
            </a:endParaRPr>
          </a:p>
        </p:txBody>
      </p:sp>
      <p:grpSp>
        <p:nvGrpSpPr>
          <p:cNvPr id="2" name="组合 1"/>
          <p:cNvGrpSpPr/>
          <p:nvPr/>
        </p:nvGrpSpPr>
        <p:grpSpPr>
          <a:xfrm>
            <a:off x="260369" y="4292262"/>
            <a:ext cx="744474" cy="829018"/>
            <a:chOff x="508654" y="4666912"/>
            <a:chExt cx="744474" cy="829018"/>
          </a:xfrm>
        </p:grpSpPr>
        <p:sp>
          <p:nvSpPr>
            <p:cNvPr id="31" name="任意多边形 30"/>
            <p:cNvSpPr/>
            <p:nvPr/>
          </p:nvSpPr>
          <p:spPr>
            <a:xfrm rot="5400000">
              <a:off x="466382" y="4709184"/>
              <a:ext cx="829018" cy="74447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653010" y="4918649"/>
              <a:ext cx="455762" cy="325544"/>
              <a:chOff x="11641138" y="5241925"/>
              <a:chExt cx="566738" cy="404812"/>
            </a:xfrm>
            <a:solidFill>
              <a:srgbClr val="2FA598"/>
            </a:solidFill>
          </p:grpSpPr>
          <p:sp>
            <p:nvSpPr>
              <p:cNvPr id="32" name="Freeform 672"/>
              <p:cNvSpPr/>
              <p:nvPr/>
            </p:nvSpPr>
            <p:spPr bwMode="auto">
              <a:xfrm>
                <a:off x="11641138" y="5383212"/>
                <a:ext cx="566738" cy="263525"/>
              </a:xfrm>
              <a:custGeom>
                <a:avLst/>
                <a:gdLst>
                  <a:gd name="T0" fmla="*/ 124 w 151"/>
                  <a:gd name="T1" fmla="*/ 0 h 70"/>
                  <a:gd name="T2" fmla="*/ 5 w 151"/>
                  <a:gd name="T3" fmla="*/ 0 h 70"/>
                  <a:gd name="T4" fmla="*/ 1 w 151"/>
                  <a:gd name="T5" fmla="*/ 5 h 70"/>
                  <a:gd name="T6" fmla="*/ 21 w 151"/>
                  <a:gd name="T7" fmla="*/ 65 h 70"/>
                  <a:gd name="T8" fmla="*/ 28 w 151"/>
                  <a:gd name="T9" fmla="*/ 70 h 70"/>
                  <a:gd name="T10" fmla="*/ 146 w 151"/>
                  <a:gd name="T11" fmla="*/ 70 h 70"/>
                  <a:gd name="T12" fmla="*/ 151 w 151"/>
                  <a:gd name="T13" fmla="*/ 65 h 70"/>
                  <a:gd name="T14" fmla="*/ 131 w 151"/>
                  <a:gd name="T15" fmla="*/ 5 h 70"/>
                  <a:gd name="T16" fmla="*/ 124 w 151"/>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70">
                    <a:moveTo>
                      <a:pt x="124" y="0"/>
                    </a:moveTo>
                    <a:cubicBezTo>
                      <a:pt x="5" y="0"/>
                      <a:pt x="5" y="0"/>
                      <a:pt x="5" y="0"/>
                    </a:cubicBezTo>
                    <a:cubicBezTo>
                      <a:pt x="2" y="0"/>
                      <a:pt x="0" y="2"/>
                      <a:pt x="1" y="5"/>
                    </a:cubicBezTo>
                    <a:cubicBezTo>
                      <a:pt x="21" y="65"/>
                      <a:pt x="21" y="65"/>
                      <a:pt x="21" y="65"/>
                    </a:cubicBezTo>
                    <a:cubicBezTo>
                      <a:pt x="21" y="68"/>
                      <a:pt x="25" y="70"/>
                      <a:pt x="28" y="70"/>
                    </a:cubicBezTo>
                    <a:cubicBezTo>
                      <a:pt x="146" y="70"/>
                      <a:pt x="146" y="70"/>
                      <a:pt x="146" y="70"/>
                    </a:cubicBezTo>
                    <a:cubicBezTo>
                      <a:pt x="149" y="70"/>
                      <a:pt x="151" y="68"/>
                      <a:pt x="151" y="65"/>
                    </a:cubicBezTo>
                    <a:cubicBezTo>
                      <a:pt x="131" y="5"/>
                      <a:pt x="131" y="5"/>
                      <a:pt x="131" y="5"/>
                    </a:cubicBezTo>
                    <a:cubicBezTo>
                      <a:pt x="130" y="2"/>
                      <a:pt x="127" y="0"/>
                      <a:pt x="1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673"/>
              <p:cNvSpPr/>
              <p:nvPr/>
            </p:nvSpPr>
            <p:spPr bwMode="auto">
              <a:xfrm>
                <a:off x="11720513" y="5241925"/>
                <a:ext cx="487363" cy="322263"/>
              </a:xfrm>
              <a:custGeom>
                <a:avLst/>
                <a:gdLst>
                  <a:gd name="T0" fmla="*/ 110 w 130"/>
                  <a:gd name="T1" fmla="*/ 34 h 86"/>
                  <a:gd name="T2" fmla="*/ 115 w 130"/>
                  <a:gd name="T3" fmla="*/ 41 h 86"/>
                  <a:gd name="T4" fmla="*/ 130 w 130"/>
                  <a:gd name="T5" fmla="*/ 86 h 86"/>
                  <a:gd name="T6" fmla="*/ 130 w 130"/>
                  <a:gd name="T7" fmla="*/ 14 h 86"/>
                  <a:gd name="T8" fmla="*/ 121 w 130"/>
                  <a:gd name="T9" fmla="*/ 0 h 86"/>
                  <a:gd name="T10" fmla="*/ 90 w 130"/>
                  <a:gd name="T11" fmla="*/ 0 h 86"/>
                  <a:gd name="T12" fmla="*/ 78 w 130"/>
                  <a:gd name="T13" fmla="*/ 20 h 86"/>
                  <a:gd name="T14" fmla="*/ 6 w 130"/>
                  <a:gd name="T15" fmla="*/ 20 h 86"/>
                  <a:gd name="T16" fmla="*/ 0 w 130"/>
                  <a:gd name="T17" fmla="*/ 26 h 86"/>
                  <a:gd name="T18" fmla="*/ 0 w 130"/>
                  <a:gd name="T19" fmla="*/ 32 h 86"/>
                  <a:gd name="T20" fmla="*/ 103 w 130"/>
                  <a:gd name="T21" fmla="*/ 32 h 86"/>
                  <a:gd name="T22" fmla="*/ 110 w 130"/>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86">
                    <a:moveTo>
                      <a:pt x="110" y="34"/>
                    </a:moveTo>
                    <a:cubicBezTo>
                      <a:pt x="112" y="36"/>
                      <a:pt x="114" y="38"/>
                      <a:pt x="115" y="41"/>
                    </a:cubicBezTo>
                    <a:cubicBezTo>
                      <a:pt x="130" y="86"/>
                      <a:pt x="130" y="86"/>
                      <a:pt x="130" y="86"/>
                    </a:cubicBezTo>
                    <a:cubicBezTo>
                      <a:pt x="130" y="14"/>
                      <a:pt x="130" y="14"/>
                      <a:pt x="130" y="14"/>
                    </a:cubicBezTo>
                    <a:cubicBezTo>
                      <a:pt x="130" y="14"/>
                      <a:pt x="130" y="0"/>
                      <a:pt x="121" y="0"/>
                    </a:cubicBezTo>
                    <a:cubicBezTo>
                      <a:pt x="90" y="0"/>
                      <a:pt x="90" y="0"/>
                      <a:pt x="90" y="0"/>
                    </a:cubicBezTo>
                    <a:cubicBezTo>
                      <a:pt x="83" y="0"/>
                      <a:pt x="80" y="11"/>
                      <a:pt x="78" y="20"/>
                    </a:cubicBezTo>
                    <a:cubicBezTo>
                      <a:pt x="6" y="20"/>
                      <a:pt x="6" y="20"/>
                      <a:pt x="6" y="20"/>
                    </a:cubicBezTo>
                    <a:cubicBezTo>
                      <a:pt x="3" y="20"/>
                      <a:pt x="0" y="22"/>
                      <a:pt x="0" y="26"/>
                    </a:cubicBezTo>
                    <a:cubicBezTo>
                      <a:pt x="0" y="32"/>
                      <a:pt x="0" y="32"/>
                      <a:pt x="0" y="32"/>
                    </a:cubicBezTo>
                    <a:cubicBezTo>
                      <a:pt x="103" y="32"/>
                      <a:pt x="103" y="32"/>
                      <a:pt x="103" y="32"/>
                    </a:cubicBezTo>
                    <a:cubicBezTo>
                      <a:pt x="105" y="32"/>
                      <a:pt x="108" y="33"/>
                      <a:pt x="11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cxnSp>
        <p:nvCxnSpPr>
          <p:cNvPr id="39" name="直接连接符 38"/>
          <p:cNvCxnSpPr/>
          <p:nvPr/>
        </p:nvCxnSpPr>
        <p:spPr>
          <a:xfrm>
            <a:off x="1004843" y="4641686"/>
            <a:ext cx="9850301"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2" name="任意多边形 41"/>
          <p:cNvSpPr/>
          <p:nvPr/>
        </p:nvSpPr>
        <p:spPr>
          <a:xfrm rot="5400000">
            <a:off x="10838197" y="4496870"/>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860525" y="4803003"/>
            <a:ext cx="10713183" cy="1844040"/>
          </a:xfrm>
          <a:prstGeom prst="rect">
            <a:avLst/>
          </a:prstGeom>
        </p:spPr>
        <p:txBody>
          <a:bodyPr wrap="square">
            <a:spAutoFit/>
          </a:bodyPr>
          <a:lstStyle/>
          <a:p>
            <a:pPr>
              <a:lnSpc>
                <a:spcPct val="120000"/>
              </a:lnSpc>
            </a:pPr>
            <a:r>
              <a:rPr lang="en-US" altLang="zh-CN" sz="1400" dirty="0">
                <a:solidFill>
                  <a:schemeClr val="bg1"/>
                </a:solidFill>
                <a:latin typeface="微软雅黑" panose="020B0503020204020204" charset="-122"/>
                <a:ea typeface="微软雅黑" panose="020B0503020204020204" charset="-122"/>
              </a:rPr>
              <a:t>      </a:t>
            </a:r>
            <a:r>
              <a:rPr lang="zh-CN" altLang="en-US" sz="1600" dirty="0">
                <a:solidFill>
                  <a:schemeClr val="bg1"/>
                </a:solidFill>
                <a:latin typeface="微软雅黑" panose="020B0503020204020204" charset="-122"/>
                <a:ea typeface="微软雅黑" panose="020B0503020204020204" charset="-122"/>
              </a:rPr>
              <a:t>此次活动集中展示了2015-2016学年校标兵班集体、校先进班集体和各二级学院先进班集体共34个班级的班级风采。展示形式主要为实物和展板，其中包括班级建设展板、班级文书档案、班服、班徽、班级口号等几个部分，内容涵盖班级基本情况介绍、班级外部环境分析、班级建设三年规划、班风学风建设情况、班级制度建设情况、班级组织建设情况、班级特色文化建设情况、班级素质拓展活动开展情况、班级取得的成果荣誉、班级建设的特色和亮点等。   展示期间，我校第三期班长培训班全体学员到场参观学习，培训班学员在参观后纷纷表示：班级风采展示活动让新生班干和同学学习到了班级建设经验，进一步了解今后将如何开展好本班的班级建设，为班级发展贡献自己的一份力量。</a:t>
            </a:r>
            <a:endParaRPr lang="zh-CN" altLang="en-US" sz="1600" dirty="0">
              <a:solidFill>
                <a:schemeClr val="bg1"/>
              </a:solidFill>
              <a:latin typeface="微软雅黑" panose="020B0503020204020204" charset="-122"/>
              <a:ea typeface="微软雅黑" panose="020B0503020204020204" charset="-122"/>
            </a:endParaRPr>
          </a:p>
        </p:txBody>
      </p:sp>
      <p:sp>
        <p:nvSpPr>
          <p:cNvPr id="47" name="任意多边形 46"/>
          <p:cNvSpPr/>
          <p:nvPr/>
        </p:nvSpPr>
        <p:spPr>
          <a:xfrm rot="5400000">
            <a:off x="4034764" y="1779632"/>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398145" y="268605"/>
            <a:ext cx="1044575" cy="800735"/>
            <a:chOff x="327" y="159"/>
            <a:chExt cx="2972" cy="2280"/>
          </a:xfrm>
        </p:grpSpPr>
        <p:grpSp>
          <p:nvGrpSpPr>
            <p:cNvPr id="70" name="组合 69"/>
            <p:cNvGrpSpPr/>
            <p:nvPr/>
          </p:nvGrpSpPr>
          <p:grpSpPr>
            <a:xfrm>
              <a:off x="327" y="159"/>
              <a:ext cx="2973" cy="2280"/>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lstStyle/>
              <a:p>
                <a:endParaRPr lang="zh-CN" altLang="en-US" sz="3600" dirty="0">
                  <a:solidFill>
                    <a:srgbClr val="2FA598"/>
                  </a:solidFill>
                  <a:latin typeface="Agency FB" panose="020B0503020202020204" pitchFamily="34" charset="0"/>
                </a:endParaRPr>
              </a:p>
            </p:txBody>
          </p:sp>
        </p:grpSp>
        <p:pic>
          <p:nvPicPr>
            <p:cNvPr id="11" name="图片 10"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12" name="文本框 11"/>
          <p:cNvSpPr txBox="1"/>
          <p:nvPr/>
        </p:nvSpPr>
        <p:spPr>
          <a:xfrm>
            <a:off x="1581150" y="44958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13" name="文本框 12"/>
          <p:cNvSpPr txBox="1"/>
          <p:nvPr/>
        </p:nvSpPr>
        <p:spPr>
          <a:xfrm>
            <a:off x="1347584" y="84592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pic>
        <p:nvPicPr>
          <p:cNvPr id="3" name="图片 2" descr="2016102774519"/>
          <p:cNvPicPr>
            <a:picLocks noChangeAspect="1"/>
          </p:cNvPicPr>
          <p:nvPr/>
        </p:nvPicPr>
        <p:blipFill>
          <a:blip r:embed="rId2"/>
          <a:stretch>
            <a:fillRect/>
          </a:stretch>
        </p:blipFill>
        <p:spPr>
          <a:xfrm rot="21300000">
            <a:off x="546735" y="1656715"/>
            <a:ext cx="3326765" cy="2494915"/>
          </a:xfrm>
          <a:prstGeom prst="rect">
            <a:avLst/>
          </a:prstGeom>
          <a:effectLst>
            <a:innerShdw blurRad="114300">
              <a:prstClr val="black"/>
            </a:innerShdw>
            <a:softEdge rad="63500"/>
          </a:effectLst>
        </p:spPr>
      </p:pic>
      <p:sp>
        <p:nvSpPr>
          <p:cNvPr id="218" name=" 218">
            <a:hlinkClick r:id="rId3"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000">
        <p:split dir="in"/>
      </p:transition>
    </mc:Choice>
    <mc:Fallback>
      <p:transition spd="slow">
        <p:spli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1+#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Effect transition="in" filter="fade">
                                      <p:cBhvr>
                                        <p:cTn id="18" dur="500"/>
                                        <p:tgtEl>
                                          <p:spTgt spid="47"/>
                                        </p:tgtEl>
                                      </p:cBhvr>
                                    </p:animEffect>
                                  </p:childTnLst>
                                </p:cTn>
                              </p:par>
                            </p:childTnLst>
                          </p:cTn>
                        </p:par>
                        <p:par>
                          <p:cTn id="19" fill="hold">
                            <p:stCondLst>
                              <p:cond delay="1500"/>
                            </p:stCondLst>
                            <p:childTnLst>
                              <p:par>
                                <p:cTn id="20" presetID="37"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800"/>
                                        <p:tgtEl>
                                          <p:spTgt spid="29"/>
                                        </p:tgtEl>
                                      </p:cBhvr>
                                    </p:animEffect>
                                    <p:anim calcmode="lin" valueType="num">
                                      <p:cBhvr>
                                        <p:cTn id="23" dur="800" fill="hold"/>
                                        <p:tgtEl>
                                          <p:spTgt spid="29"/>
                                        </p:tgtEl>
                                        <p:attrNameLst>
                                          <p:attrName>ppt_x</p:attrName>
                                        </p:attrNameLst>
                                      </p:cBhvr>
                                      <p:tavLst>
                                        <p:tav tm="0">
                                          <p:val>
                                            <p:strVal val="#ppt_x"/>
                                          </p:val>
                                        </p:tav>
                                        <p:tav tm="100000">
                                          <p:val>
                                            <p:strVal val="#ppt_x"/>
                                          </p:val>
                                        </p:tav>
                                      </p:tavLst>
                                    </p:anim>
                                    <p:anim calcmode="lin" valueType="num">
                                      <p:cBhvr>
                                        <p:cTn id="24" dur="720" decel="100000" fill="hold"/>
                                        <p:tgtEl>
                                          <p:spTgt spid="29"/>
                                        </p:tgtEl>
                                        <p:attrNameLst>
                                          <p:attrName>ppt_y</p:attrName>
                                        </p:attrNameLst>
                                      </p:cBhvr>
                                      <p:tavLst>
                                        <p:tav tm="0">
                                          <p:val>
                                            <p:strVal val="#ppt_y+1"/>
                                          </p:val>
                                        </p:tav>
                                        <p:tav tm="100000">
                                          <p:val>
                                            <p:strVal val="#ppt_y-.03"/>
                                          </p:val>
                                        </p:tav>
                                      </p:tavLst>
                                    </p:anim>
                                    <p:anim calcmode="lin" valueType="num">
                                      <p:cBhvr>
                                        <p:cTn id="25" dur="80" accel="100000" fill="hold">
                                          <p:stCondLst>
                                            <p:cond delay="720"/>
                                          </p:stCondLst>
                                        </p:cTn>
                                        <p:tgtEl>
                                          <p:spTgt spid="29"/>
                                        </p:tgtEl>
                                        <p:attrNameLst>
                                          <p:attrName>ppt_y</p:attrName>
                                        </p:attrNameLst>
                                      </p:cBhvr>
                                      <p:tavLst>
                                        <p:tav tm="0">
                                          <p:val>
                                            <p:strVal val="#ppt_y-.03"/>
                                          </p:val>
                                        </p:tav>
                                        <p:tav tm="100000">
                                          <p:val>
                                            <p:strVal val="#ppt_y"/>
                                          </p:val>
                                        </p:tav>
                                      </p:tavLst>
                                    </p:anim>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randombar(horizontal)">
                                      <p:cBhvr>
                                        <p:cTn id="29" dur="500"/>
                                        <p:tgtEl>
                                          <p:spTgt spid="30"/>
                                        </p:tgtEl>
                                      </p:cBhvr>
                                    </p:animEffect>
                                  </p:childTnLst>
                                </p:cTn>
                              </p:par>
                            </p:childTnLst>
                          </p:cTn>
                        </p:par>
                        <p:par>
                          <p:cTn id="30" fill="hold">
                            <p:stCondLst>
                              <p:cond delay="3000"/>
                            </p:stCondLst>
                            <p:childTnLst>
                              <p:par>
                                <p:cTn id="31" presetID="49" presetClass="entr" presetSubtype="0" decel="10000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 calcmode="lin" valueType="num">
                                      <p:cBhvr>
                                        <p:cTn id="35" dur="500" fill="hold"/>
                                        <p:tgtEl>
                                          <p:spTgt spid="2"/>
                                        </p:tgtEl>
                                        <p:attrNameLst>
                                          <p:attrName>style.rotation</p:attrName>
                                        </p:attrNameLst>
                                      </p:cBhvr>
                                      <p:tavLst>
                                        <p:tav tm="0">
                                          <p:val>
                                            <p:fltVal val="360"/>
                                          </p:val>
                                        </p:tav>
                                        <p:tav tm="100000">
                                          <p:val>
                                            <p:fltVal val="0"/>
                                          </p:val>
                                        </p:tav>
                                      </p:tavLst>
                                    </p:anim>
                                    <p:animEffect transition="in" filter="fade">
                                      <p:cBhvr>
                                        <p:cTn id="36" dur="500"/>
                                        <p:tgtEl>
                                          <p:spTgt spid="2"/>
                                        </p:tgtEl>
                                      </p:cBhvr>
                                    </p:animEffect>
                                  </p:childTnLst>
                                </p:cTn>
                              </p:par>
                              <p:par>
                                <p:cTn id="37" presetID="22" presetClass="entr" presetSubtype="8"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9" grpId="0"/>
      <p:bldP spid="30" grpId="0"/>
      <p:bldP spid="42" grpId="0" bldLvl="0" animBg="1"/>
      <p:bldP spid="46" grpId="0"/>
      <p:bldP spid="47"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55880" y="1548131"/>
            <a:ext cx="8543925" cy="2447926"/>
          </a:xfrm>
          <a:prstGeom prst="rect">
            <a:avLst/>
          </a:prstGeom>
          <a:solidFill>
            <a:srgbClr val="2FA59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301173" y="1884273"/>
            <a:ext cx="6054090" cy="396240"/>
          </a:xfrm>
          <a:prstGeom prst="rect">
            <a:avLst/>
          </a:prstGeom>
        </p:spPr>
        <p:txBody>
          <a:bodyPr wrap="none">
            <a:spAutoFit/>
          </a:bodyPr>
          <a:lstStyle/>
          <a:p>
            <a:pPr algn="ctr"/>
            <a:r>
              <a:rPr lang="zh-CN" altLang="en-US" sz="2000" b="1" dirty="0">
                <a:solidFill>
                  <a:schemeClr val="bg1"/>
                </a:solidFill>
                <a:latin typeface="方正正纤黑简体" panose="02000000000000000000" pitchFamily="2" charset="-122"/>
                <a:ea typeface="方正正纤黑简体" panose="02000000000000000000" pitchFamily="2" charset="-122"/>
              </a:rPr>
              <a:t>我校第十届“科技周”科技辩论赛圆满落幕风采活动</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30" name="矩形 29"/>
          <p:cNvSpPr/>
          <p:nvPr/>
        </p:nvSpPr>
        <p:spPr>
          <a:xfrm>
            <a:off x="538538" y="2359314"/>
            <a:ext cx="7704578" cy="1407160"/>
          </a:xfrm>
          <a:prstGeom prst="rect">
            <a:avLst/>
          </a:prstGeom>
        </p:spPr>
        <p:txBody>
          <a:bodyPr wrap="square">
            <a:spAutoFit/>
          </a:bodyPr>
          <a:lstStyle/>
          <a:p>
            <a:pPr>
              <a:lnSpc>
                <a:spcPct val="120000"/>
              </a:lnSpc>
            </a:pPr>
            <a:r>
              <a:rPr lang="en-US" altLang="zh-CN" sz="1600" dirty="0">
                <a:solidFill>
                  <a:schemeClr val="bg1"/>
                </a:solidFill>
                <a:latin typeface="微软雅黑" panose="020B0503020204020204" charset="-122"/>
                <a:ea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rPr>
              <a:t>我校第十届“科技周”科技辩论赛总决赛在十里校区四号学术报告厅落下帷幕。副校长彭晓兰、科研处处长汪程出席活动，思政部主任李宏、党办主任曾劲、党委宣传部部长聂世平、图书公共课党总支书记高晓阳、校团委书记周俊应邀担任评委，400余名师生到场观看了比赛。 </a:t>
            </a:r>
            <a:r>
              <a:rPr lang="zh-CN" altLang="en-US" sz="1400" dirty="0">
                <a:solidFill>
                  <a:schemeClr val="bg1"/>
                </a:solidFill>
                <a:latin typeface="微软雅黑" panose="020B0503020204020204" charset="-122"/>
                <a:ea typeface="微软雅黑" panose="020B0503020204020204" charset="-122"/>
              </a:rPr>
              <a:t> </a:t>
            </a:r>
            <a:endParaRPr lang="zh-CN" altLang="en-US" sz="1400" dirty="0">
              <a:solidFill>
                <a:schemeClr val="bg1"/>
              </a:solidFill>
              <a:latin typeface="微软雅黑" panose="020B0503020204020204" charset="-122"/>
              <a:ea typeface="微软雅黑" panose="020B0503020204020204" charset="-122"/>
            </a:endParaRPr>
          </a:p>
        </p:txBody>
      </p:sp>
      <p:grpSp>
        <p:nvGrpSpPr>
          <p:cNvPr id="2" name="组合 1"/>
          <p:cNvGrpSpPr/>
          <p:nvPr/>
        </p:nvGrpSpPr>
        <p:grpSpPr>
          <a:xfrm>
            <a:off x="404514" y="4146212"/>
            <a:ext cx="744474" cy="829018"/>
            <a:chOff x="508654" y="4666912"/>
            <a:chExt cx="744474" cy="829018"/>
          </a:xfrm>
        </p:grpSpPr>
        <p:sp>
          <p:nvSpPr>
            <p:cNvPr id="31" name="任意多边形 30"/>
            <p:cNvSpPr/>
            <p:nvPr/>
          </p:nvSpPr>
          <p:spPr>
            <a:xfrm rot="5400000">
              <a:off x="466382" y="4709184"/>
              <a:ext cx="829018" cy="744474"/>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653010" y="4918649"/>
              <a:ext cx="455762" cy="325544"/>
              <a:chOff x="11641138" y="5241925"/>
              <a:chExt cx="566738" cy="404812"/>
            </a:xfrm>
            <a:solidFill>
              <a:srgbClr val="2FA598"/>
            </a:solidFill>
          </p:grpSpPr>
          <p:sp>
            <p:nvSpPr>
              <p:cNvPr id="32" name="Freeform 672"/>
              <p:cNvSpPr/>
              <p:nvPr/>
            </p:nvSpPr>
            <p:spPr bwMode="auto">
              <a:xfrm>
                <a:off x="11641138" y="5383212"/>
                <a:ext cx="566738" cy="263525"/>
              </a:xfrm>
              <a:custGeom>
                <a:avLst/>
                <a:gdLst>
                  <a:gd name="T0" fmla="*/ 124 w 151"/>
                  <a:gd name="T1" fmla="*/ 0 h 70"/>
                  <a:gd name="T2" fmla="*/ 5 w 151"/>
                  <a:gd name="T3" fmla="*/ 0 h 70"/>
                  <a:gd name="T4" fmla="*/ 1 w 151"/>
                  <a:gd name="T5" fmla="*/ 5 h 70"/>
                  <a:gd name="T6" fmla="*/ 21 w 151"/>
                  <a:gd name="T7" fmla="*/ 65 h 70"/>
                  <a:gd name="T8" fmla="*/ 28 w 151"/>
                  <a:gd name="T9" fmla="*/ 70 h 70"/>
                  <a:gd name="T10" fmla="*/ 146 w 151"/>
                  <a:gd name="T11" fmla="*/ 70 h 70"/>
                  <a:gd name="T12" fmla="*/ 151 w 151"/>
                  <a:gd name="T13" fmla="*/ 65 h 70"/>
                  <a:gd name="T14" fmla="*/ 131 w 151"/>
                  <a:gd name="T15" fmla="*/ 5 h 70"/>
                  <a:gd name="T16" fmla="*/ 124 w 151"/>
                  <a:gd name="T17"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70">
                    <a:moveTo>
                      <a:pt x="124" y="0"/>
                    </a:moveTo>
                    <a:cubicBezTo>
                      <a:pt x="5" y="0"/>
                      <a:pt x="5" y="0"/>
                      <a:pt x="5" y="0"/>
                    </a:cubicBezTo>
                    <a:cubicBezTo>
                      <a:pt x="2" y="0"/>
                      <a:pt x="0" y="2"/>
                      <a:pt x="1" y="5"/>
                    </a:cubicBezTo>
                    <a:cubicBezTo>
                      <a:pt x="21" y="65"/>
                      <a:pt x="21" y="65"/>
                      <a:pt x="21" y="65"/>
                    </a:cubicBezTo>
                    <a:cubicBezTo>
                      <a:pt x="21" y="68"/>
                      <a:pt x="25" y="70"/>
                      <a:pt x="28" y="70"/>
                    </a:cubicBezTo>
                    <a:cubicBezTo>
                      <a:pt x="146" y="70"/>
                      <a:pt x="146" y="70"/>
                      <a:pt x="146" y="70"/>
                    </a:cubicBezTo>
                    <a:cubicBezTo>
                      <a:pt x="149" y="70"/>
                      <a:pt x="151" y="68"/>
                      <a:pt x="151" y="65"/>
                    </a:cubicBezTo>
                    <a:cubicBezTo>
                      <a:pt x="131" y="5"/>
                      <a:pt x="131" y="5"/>
                      <a:pt x="131" y="5"/>
                    </a:cubicBezTo>
                    <a:cubicBezTo>
                      <a:pt x="130" y="2"/>
                      <a:pt x="127" y="0"/>
                      <a:pt x="1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673"/>
              <p:cNvSpPr/>
              <p:nvPr/>
            </p:nvSpPr>
            <p:spPr bwMode="auto">
              <a:xfrm>
                <a:off x="11720513" y="5241925"/>
                <a:ext cx="487363" cy="322263"/>
              </a:xfrm>
              <a:custGeom>
                <a:avLst/>
                <a:gdLst>
                  <a:gd name="T0" fmla="*/ 110 w 130"/>
                  <a:gd name="T1" fmla="*/ 34 h 86"/>
                  <a:gd name="T2" fmla="*/ 115 w 130"/>
                  <a:gd name="T3" fmla="*/ 41 h 86"/>
                  <a:gd name="T4" fmla="*/ 130 w 130"/>
                  <a:gd name="T5" fmla="*/ 86 h 86"/>
                  <a:gd name="T6" fmla="*/ 130 w 130"/>
                  <a:gd name="T7" fmla="*/ 14 h 86"/>
                  <a:gd name="T8" fmla="*/ 121 w 130"/>
                  <a:gd name="T9" fmla="*/ 0 h 86"/>
                  <a:gd name="T10" fmla="*/ 90 w 130"/>
                  <a:gd name="T11" fmla="*/ 0 h 86"/>
                  <a:gd name="T12" fmla="*/ 78 w 130"/>
                  <a:gd name="T13" fmla="*/ 20 h 86"/>
                  <a:gd name="T14" fmla="*/ 6 w 130"/>
                  <a:gd name="T15" fmla="*/ 20 h 86"/>
                  <a:gd name="T16" fmla="*/ 0 w 130"/>
                  <a:gd name="T17" fmla="*/ 26 h 86"/>
                  <a:gd name="T18" fmla="*/ 0 w 130"/>
                  <a:gd name="T19" fmla="*/ 32 h 86"/>
                  <a:gd name="T20" fmla="*/ 103 w 130"/>
                  <a:gd name="T21" fmla="*/ 32 h 86"/>
                  <a:gd name="T22" fmla="*/ 110 w 130"/>
                  <a:gd name="T23" fmla="*/ 3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86">
                    <a:moveTo>
                      <a:pt x="110" y="34"/>
                    </a:moveTo>
                    <a:cubicBezTo>
                      <a:pt x="112" y="36"/>
                      <a:pt x="114" y="38"/>
                      <a:pt x="115" y="41"/>
                    </a:cubicBezTo>
                    <a:cubicBezTo>
                      <a:pt x="130" y="86"/>
                      <a:pt x="130" y="86"/>
                      <a:pt x="130" y="86"/>
                    </a:cubicBezTo>
                    <a:cubicBezTo>
                      <a:pt x="130" y="14"/>
                      <a:pt x="130" y="14"/>
                      <a:pt x="130" y="14"/>
                    </a:cubicBezTo>
                    <a:cubicBezTo>
                      <a:pt x="130" y="14"/>
                      <a:pt x="130" y="0"/>
                      <a:pt x="121" y="0"/>
                    </a:cubicBezTo>
                    <a:cubicBezTo>
                      <a:pt x="90" y="0"/>
                      <a:pt x="90" y="0"/>
                      <a:pt x="90" y="0"/>
                    </a:cubicBezTo>
                    <a:cubicBezTo>
                      <a:pt x="83" y="0"/>
                      <a:pt x="80" y="11"/>
                      <a:pt x="78" y="20"/>
                    </a:cubicBezTo>
                    <a:cubicBezTo>
                      <a:pt x="6" y="20"/>
                      <a:pt x="6" y="20"/>
                      <a:pt x="6" y="20"/>
                    </a:cubicBezTo>
                    <a:cubicBezTo>
                      <a:pt x="3" y="20"/>
                      <a:pt x="0" y="22"/>
                      <a:pt x="0" y="26"/>
                    </a:cubicBezTo>
                    <a:cubicBezTo>
                      <a:pt x="0" y="32"/>
                      <a:pt x="0" y="32"/>
                      <a:pt x="0" y="32"/>
                    </a:cubicBezTo>
                    <a:cubicBezTo>
                      <a:pt x="103" y="32"/>
                      <a:pt x="103" y="32"/>
                      <a:pt x="103" y="32"/>
                    </a:cubicBezTo>
                    <a:cubicBezTo>
                      <a:pt x="105" y="32"/>
                      <a:pt x="108" y="33"/>
                      <a:pt x="110"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cxnSp>
        <p:nvCxnSpPr>
          <p:cNvPr id="39" name="直接连接符 38"/>
          <p:cNvCxnSpPr/>
          <p:nvPr/>
        </p:nvCxnSpPr>
        <p:spPr>
          <a:xfrm>
            <a:off x="1159148" y="4480396"/>
            <a:ext cx="9850301"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2" name="任意多边形 41"/>
          <p:cNvSpPr/>
          <p:nvPr/>
        </p:nvSpPr>
        <p:spPr>
          <a:xfrm rot="5400000">
            <a:off x="11120137" y="4335580"/>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004670" y="4641713"/>
            <a:ext cx="10713183" cy="2065020"/>
          </a:xfrm>
          <a:prstGeom prst="rect">
            <a:avLst/>
          </a:prstGeom>
        </p:spPr>
        <p:txBody>
          <a:bodyPr wrap="square">
            <a:spAutoFit/>
          </a:bodyPr>
          <a:lstStyle/>
          <a:p>
            <a:pPr>
              <a:lnSpc>
                <a:spcPct val="120000"/>
              </a:lnSpc>
            </a:pPr>
            <a:r>
              <a:rPr lang="en-US" altLang="zh-CN" sz="1600" dirty="0">
                <a:solidFill>
                  <a:schemeClr val="bg1"/>
                </a:solidFill>
                <a:latin typeface="微软雅黑" panose="020B0503020204020204" charset="-122"/>
                <a:ea typeface="微软雅黑" panose="020B0503020204020204" charset="-122"/>
              </a:rPr>
              <a:t>      </a:t>
            </a:r>
            <a:r>
              <a:rPr lang="zh-CN" altLang="en-US" dirty="0">
                <a:solidFill>
                  <a:schemeClr val="bg1"/>
                </a:solidFill>
                <a:latin typeface="微软雅黑" panose="020B0503020204020204" charset="-122"/>
                <a:ea typeface="微软雅黑" panose="020B0503020204020204" charset="-122"/>
              </a:rPr>
              <a:t>经过初赛、复赛、半决赛的激烈角逐，最终机械工程学院与经济管理学院脱颖而出进入决赛。决赛中，正反双方围绕“全球制造业给中国带来了机遇还是灾难”展开激烈的辩论，双方在立论、攻辩、自由辩论、总结陈述等环节唇枪舌剑，针锋相对，选手们的精彩表现赢得台下观众的阵阵掌声。最终，经济管理学院学生代表队以出色的表现摘得本次比赛的桂冠。</a:t>
            </a:r>
            <a:endParaRPr lang="zh-CN" altLang="en-US" dirty="0">
              <a:solidFill>
                <a:schemeClr val="bg1"/>
              </a:solidFill>
              <a:latin typeface="微软雅黑" panose="020B0503020204020204" charset="-122"/>
              <a:ea typeface="微软雅黑" panose="020B0503020204020204" charset="-122"/>
            </a:endParaRPr>
          </a:p>
          <a:p>
            <a:pPr>
              <a:lnSpc>
                <a:spcPct val="120000"/>
              </a:lnSpc>
            </a:pPr>
            <a:r>
              <a:rPr lang="zh-CN" altLang="en-US" dirty="0">
                <a:solidFill>
                  <a:schemeClr val="bg1"/>
                </a:solidFill>
                <a:latin typeface="微软雅黑" panose="020B0503020204020204" charset="-122"/>
                <a:ea typeface="微软雅黑" panose="020B0503020204020204" charset="-122"/>
              </a:rPr>
              <a:t>    至此，第十届“科技周”科技辩论赛圆满落幕，本次比赛锻炼了同学们的思辨能力、语言表达能力和团队协作能力，进一步丰富了校园文化生活。</a:t>
            </a:r>
            <a:endParaRPr lang="zh-CN" altLang="en-US" dirty="0">
              <a:solidFill>
                <a:schemeClr val="bg1"/>
              </a:solidFill>
              <a:latin typeface="微软雅黑" panose="020B0503020204020204" charset="-122"/>
              <a:ea typeface="微软雅黑" panose="020B0503020204020204" charset="-122"/>
            </a:endParaRPr>
          </a:p>
        </p:txBody>
      </p:sp>
      <p:sp>
        <p:nvSpPr>
          <p:cNvPr id="47" name="任意多边形 46"/>
          <p:cNvSpPr/>
          <p:nvPr/>
        </p:nvSpPr>
        <p:spPr>
          <a:xfrm rot="5400000">
            <a:off x="139674" y="1792967"/>
            <a:ext cx="322524" cy="28963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398145" y="268605"/>
            <a:ext cx="1044575" cy="800735"/>
            <a:chOff x="327" y="159"/>
            <a:chExt cx="2972" cy="2280"/>
          </a:xfrm>
        </p:grpSpPr>
        <p:grpSp>
          <p:nvGrpSpPr>
            <p:cNvPr id="70" name="组合 69"/>
            <p:cNvGrpSpPr/>
            <p:nvPr/>
          </p:nvGrpSpPr>
          <p:grpSpPr>
            <a:xfrm>
              <a:off x="327" y="159"/>
              <a:ext cx="2973" cy="2280"/>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lstStyle/>
              <a:p>
                <a:endParaRPr lang="zh-CN" altLang="en-US" sz="3600" dirty="0">
                  <a:solidFill>
                    <a:srgbClr val="2FA598"/>
                  </a:solidFill>
                  <a:latin typeface="Agency FB" panose="020B0503020202020204" pitchFamily="34" charset="0"/>
                </a:endParaRPr>
              </a:p>
            </p:txBody>
          </p:sp>
        </p:grpSp>
        <p:pic>
          <p:nvPicPr>
            <p:cNvPr id="11" name="图片 10"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12" name="文本框 11"/>
          <p:cNvSpPr txBox="1"/>
          <p:nvPr/>
        </p:nvSpPr>
        <p:spPr>
          <a:xfrm>
            <a:off x="1581150" y="44958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13" name="文本框 12"/>
          <p:cNvSpPr txBox="1"/>
          <p:nvPr/>
        </p:nvSpPr>
        <p:spPr>
          <a:xfrm>
            <a:off x="1347584" y="84592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pic>
        <p:nvPicPr>
          <p:cNvPr id="5" name="图片 4" descr="201652675050"/>
          <p:cNvPicPr>
            <a:picLocks noChangeAspect="1"/>
          </p:cNvPicPr>
          <p:nvPr/>
        </p:nvPicPr>
        <p:blipFill>
          <a:blip r:embed="rId2"/>
          <a:stretch>
            <a:fillRect/>
          </a:stretch>
        </p:blipFill>
        <p:spPr>
          <a:xfrm rot="21120000">
            <a:off x="8395970" y="1310005"/>
            <a:ext cx="3602355" cy="2447290"/>
          </a:xfrm>
          <a:prstGeom prst="rect">
            <a:avLst/>
          </a:prstGeom>
          <a:effectLst>
            <a:softEdge rad="63500"/>
          </a:effectLst>
        </p:spPr>
      </p:pic>
      <p:sp>
        <p:nvSpPr>
          <p:cNvPr id="218" name=" 218">
            <a:hlinkClick r:id="rId3"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0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p:cTn id="16" dur="500" fill="hold"/>
                                        <p:tgtEl>
                                          <p:spTgt spid="47"/>
                                        </p:tgtEl>
                                        <p:attrNameLst>
                                          <p:attrName>ppt_w</p:attrName>
                                        </p:attrNameLst>
                                      </p:cBhvr>
                                      <p:tavLst>
                                        <p:tav tm="0">
                                          <p:val>
                                            <p:fltVal val="0"/>
                                          </p:val>
                                        </p:tav>
                                        <p:tav tm="100000">
                                          <p:val>
                                            <p:strVal val="#ppt_w"/>
                                          </p:val>
                                        </p:tav>
                                      </p:tavLst>
                                    </p:anim>
                                    <p:anim calcmode="lin" valueType="num">
                                      <p:cBhvr>
                                        <p:cTn id="17" dur="500" fill="hold"/>
                                        <p:tgtEl>
                                          <p:spTgt spid="47"/>
                                        </p:tgtEl>
                                        <p:attrNameLst>
                                          <p:attrName>ppt_h</p:attrName>
                                        </p:attrNameLst>
                                      </p:cBhvr>
                                      <p:tavLst>
                                        <p:tav tm="0">
                                          <p:val>
                                            <p:fltVal val="0"/>
                                          </p:val>
                                        </p:tav>
                                        <p:tav tm="100000">
                                          <p:val>
                                            <p:strVal val="#ppt_h"/>
                                          </p:val>
                                        </p:tav>
                                      </p:tavLst>
                                    </p:anim>
                                    <p:animEffect transition="in" filter="fade">
                                      <p:cBhvr>
                                        <p:cTn id="18" dur="500"/>
                                        <p:tgtEl>
                                          <p:spTgt spid="47"/>
                                        </p:tgtEl>
                                      </p:cBhvr>
                                    </p:animEffect>
                                  </p:childTnLst>
                                </p:cTn>
                              </p:par>
                            </p:childTnLst>
                          </p:cTn>
                        </p:par>
                        <p:par>
                          <p:cTn id="19" fill="hold">
                            <p:stCondLst>
                              <p:cond delay="1500"/>
                            </p:stCondLst>
                            <p:childTnLst>
                              <p:par>
                                <p:cTn id="20" presetID="37" presetClass="entr" presetSubtype="0" fill="hold" grpId="0" nodeType="after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fade">
                                      <p:cBhvr>
                                        <p:cTn id="22" dur="800"/>
                                        <p:tgtEl>
                                          <p:spTgt spid="29"/>
                                        </p:tgtEl>
                                      </p:cBhvr>
                                    </p:animEffect>
                                    <p:anim calcmode="lin" valueType="num">
                                      <p:cBhvr>
                                        <p:cTn id="23" dur="800" fill="hold"/>
                                        <p:tgtEl>
                                          <p:spTgt spid="29"/>
                                        </p:tgtEl>
                                        <p:attrNameLst>
                                          <p:attrName>ppt_x</p:attrName>
                                        </p:attrNameLst>
                                      </p:cBhvr>
                                      <p:tavLst>
                                        <p:tav tm="0">
                                          <p:val>
                                            <p:strVal val="#ppt_x"/>
                                          </p:val>
                                        </p:tav>
                                        <p:tav tm="100000">
                                          <p:val>
                                            <p:strVal val="#ppt_x"/>
                                          </p:val>
                                        </p:tav>
                                      </p:tavLst>
                                    </p:anim>
                                    <p:anim calcmode="lin" valueType="num">
                                      <p:cBhvr>
                                        <p:cTn id="24" dur="720" decel="100000" fill="hold"/>
                                        <p:tgtEl>
                                          <p:spTgt spid="29"/>
                                        </p:tgtEl>
                                        <p:attrNameLst>
                                          <p:attrName>ppt_y</p:attrName>
                                        </p:attrNameLst>
                                      </p:cBhvr>
                                      <p:tavLst>
                                        <p:tav tm="0">
                                          <p:val>
                                            <p:strVal val="#ppt_y+1"/>
                                          </p:val>
                                        </p:tav>
                                        <p:tav tm="100000">
                                          <p:val>
                                            <p:strVal val="#ppt_y-.03"/>
                                          </p:val>
                                        </p:tav>
                                      </p:tavLst>
                                    </p:anim>
                                    <p:anim calcmode="lin" valueType="num">
                                      <p:cBhvr>
                                        <p:cTn id="25" dur="80" accel="100000" fill="hold">
                                          <p:stCondLst>
                                            <p:cond delay="720"/>
                                          </p:stCondLst>
                                        </p:cTn>
                                        <p:tgtEl>
                                          <p:spTgt spid="29"/>
                                        </p:tgtEl>
                                        <p:attrNameLst>
                                          <p:attrName>ppt_y</p:attrName>
                                        </p:attrNameLst>
                                      </p:cBhvr>
                                      <p:tavLst>
                                        <p:tav tm="0">
                                          <p:val>
                                            <p:strVal val="#ppt_y-.03"/>
                                          </p:val>
                                        </p:tav>
                                        <p:tav tm="100000">
                                          <p:val>
                                            <p:strVal val="#ppt_y"/>
                                          </p:val>
                                        </p:tav>
                                      </p:tavLst>
                                    </p:anim>
                                  </p:childTnLst>
                                </p:cTn>
                              </p:par>
                            </p:childTnLst>
                          </p:cTn>
                        </p:par>
                        <p:par>
                          <p:cTn id="26" fill="hold">
                            <p:stCondLst>
                              <p:cond delay="2500"/>
                            </p:stCondLst>
                            <p:childTnLst>
                              <p:par>
                                <p:cTn id="27" presetID="14"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randombar(horizontal)">
                                      <p:cBhvr>
                                        <p:cTn id="29" dur="500"/>
                                        <p:tgtEl>
                                          <p:spTgt spid="30"/>
                                        </p:tgtEl>
                                      </p:cBhvr>
                                    </p:animEffect>
                                  </p:childTnLst>
                                </p:cTn>
                              </p:par>
                            </p:childTnLst>
                          </p:cTn>
                        </p:par>
                        <p:par>
                          <p:cTn id="30" fill="hold">
                            <p:stCondLst>
                              <p:cond delay="3000"/>
                            </p:stCondLst>
                            <p:childTnLst>
                              <p:par>
                                <p:cTn id="31" presetID="49" presetClass="entr" presetSubtype="0" decel="10000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p:cTn id="33" dur="500" fill="hold"/>
                                        <p:tgtEl>
                                          <p:spTgt spid="2"/>
                                        </p:tgtEl>
                                        <p:attrNameLst>
                                          <p:attrName>ppt_w</p:attrName>
                                        </p:attrNameLst>
                                      </p:cBhvr>
                                      <p:tavLst>
                                        <p:tav tm="0">
                                          <p:val>
                                            <p:fltVal val="0"/>
                                          </p:val>
                                        </p:tav>
                                        <p:tav tm="100000">
                                          <p:val>
                                            <p:strVal val="#ppt_w"/>
                                          </p:val>
                                        </p:tav>
                                      </p:tavLst>
                                    </p:anim>
                                    <p:anim calcmode="lin" valueType="num">
                                      <p:cBhvr>
                                        <p:cTn id="34" dur="500" fill="hold"/>
                                        <p:tgtEl>
                                          <p:spTgt spid="2"/>
                                        </p:tgtEl>
                                        <p:attrNameLst>
                                          <p:attrName>ppt_h</p:attrName>
                                        </p:attrNameLst>
                                      </p:cBhvr>
                                      <p:tavLst>
                                        <p:tav tm="0">
                                          <p:val>
                                            <p:fltVal val="0"/>
                                          </p:val>
                                        </p:tav>
                                        <p:tav tm="100000">
                                          <p:val>
                                            <p:strVal val="#ppt_h"/>
                                          </p:val>
                                        </p:tav>
                                      </p:tavLst>
                                    </p:anim>
                                    <p:anim calcmode="lin" valueType="num">
                                      <p:cBhvr>
                                        <p:cTn id="35" dur="500" fill="hold"/>
                                        <p:tgtEl>
                                          <p:spTgt spid="2"/>
                                        </p:tgtEl>
                                        <p:attrNameLst>
                                          <p:attrName>style.rotation</p:attrName>
                                        </p:attrNameLst>
                                      </p:cBhvr>
                                      <p:tavLst>
                                        <p:tav tm="0">
                                          <p:val>
                                            <p:fltVal val="360"/>
                                          </p:val>
                                        </p:tav>
                                        <p:tav tm="100000">
                                          <p:val>
                                            <p:fltVal val="0"/>
                                          </p:val>
                                        </p:tav>
                                      </p:tavLst>
                                    </p:anim>
                                    <p:animEffect transition="in" filter="fade">
                                      <p:cBhvr>
                                        <p:cTn id="36" dur="500"/>
                                        <p:tgtEl>
                                          <p:spTgt spid="2"/>
                                        </p:tgtEl>
                                      </p:cBhvr>
                                    </p:animEffect>
                                  </p:childTnLst>
                                </p:cTn>
                              </p:par>
                              <p:par>
                                <p:cTn id="37" presetID="22" presetClass="entr" presetSubtype="8" fill="hold"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2"/>
                                        </p:tgtEl>
                                        <p:attrNameLst>
                                          <p:attrName>style.visibility</p:attrName>
                                        </p:attrNameLst>
                                      </p:cBhvr>
                                      <p:to>
                                        <p:strVal val="visible"/>
                                      </p:to>
                                    </p:set>
                                    <p:anim calcmode="lin" valueType="num">
                                      <p:cBhvr>
                                        <p:cTn id="42" dur="500" fill="hold"/>
                                        <p:tgtEl>
                                          <p:spTgt spid="42"/>
                                        </p:tgtEl>
                                        <p:attrNameLst>
                                          <p:attrName>ppt_w</p:attrName>
                                        </p:attrNameLst>
                                      </p:cBhvr>
                                      <p:tavLst>
                                        <p:tav tm="0">
                                          <p:val>
                                            <p:fltVal val="0"/>
                                          </p:val>
                                        </p:tav>
                                        <p:tav tm="100000">
                                          <p:val>
                                            <p:strVal val="#ppt_w"/>
                                          </p:val>
                                        </p:tav>
                                      </p:tavLst>
                                    </p:anim>
                                    <p:anim calcmode="lin" valueType="num">
                                      <p:cBhvr>
                                        <p:cTn id="43" dur="500" fill="hold"/>
                                        <p:tgtEl>
                                          <p:spTgt spid="42"/>
                                        </p:tgtEl>
                                        <p:attrNameLst>
                                          <p:attrName>ppt_h</p:attrName>
                                        </p:attrNameLst>
                                      </p:cBhvr>
                                      <p:tavLst>
                                        <p:tav tm="0">
                                          <p:val>
                                            <p:fltVal val="0"/>
                                          </p:val>
                                        </p:tav>
                                        <p:tav tm="100000">
                                          <p:val>
                                            <p:strVal val="#ppt_h"/>
                                          </p:val>
                                        </p:tav>
                                      </p:tavLst>
                                    </p:anim>
                                    <p:animEffect transition="in" filter="fade">
                                      <p:cBhvr>
                                        <p:cTn id="44" dur="500"/>
                                        <p:tgtEl>
                                          <p:spTgt spid="42"/>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up)">
                                      <p:cBhvr>
                                        <p:cTn id="4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9" grpId="0"/>
      <p:bldP spid="30" grpId="0"/>
      <p:bldP spid="42" grpId="0" bldLvl="0" animBg="1"/>
      <p:bldP spid="46" grpId="0"/>
      <p:bldP spid="47"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 name="组合 9"/>
          <p:cNvGrpSpPr/>
          <p:nvPr/>
        </p:nvGrpSpPr>
        <p:grpSpPr>
          <a:xfrm>
            <a:off x="398145" y="268605"/>
            <a:ext cx="1044575" cy="800735"/>
            <a:chOff x="327" y="159"/>
            <a:chExt cx="2972" cy="2280"/>
          </a:xfrm>
        </p:grpSpPr>
        <p:grpSp>
          <p:nvGrpSpPr>
            <p:cNvPr id="70" name="组合 69"/>
            <p:cNvGrpSpPr/>
            <p:nvPr/>
          </p:nvGrpSpPr>
          <p:grpSpPr>
            <a:xfrm>
              <a:off x="327" y="159"/>
              <a:ext cx="2973" cy="2280"/>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p>
                <a:endParaRPr lang="zh-CN" altLang="en-US" sz="3600" dirty="0">
                  <a:solidFill>
                    <a:srgbClr val="2FA598"/>
                  </a:solidFill>
                  <a:latin typeface="Agency FB" panose="020B0503020202020204" pitchFamily="34" charset="0"/>
                </a:endParaRPr>
              </a:p>
            </p:txBody>
          </p:sp>
        </p:grpSp>
        <p:pic>
          <p:nvPicPr>
            <p:cNvPr id="11" name="图片 10"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12" name="文本框 11"/>
          <p:cNvSpPr txBox="1"/>
          <p:nvPr/>
        </p:nvSpPr>
        <p:spPr>
          <a:xfrm>
            <a:off x="1581150" y="44958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13" name="文本框 12"/>
          <p:cNvSpPr txBox="1"/>
          <p:nvPr/>
        </p:nvSpPr>
        <p:spPr>
          <a:xfrm>
            <a:off x="1347584" y="84592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sp>
        <p:nvSpPr>
          <p:cNvPr id="183" name=" 183"/>
          <p:cNvSpPr/>
          <p:nvPr/>
        </p:nvSpPr>
        <p:spPr>
          <a:xfrm>
            <a:off x="47625" y="1752600"/>
            <a:ext cx="4185920" cy="3002280"/>
          </a:xfrm>
          <a:prstGeom prst="roundRect">
            <a:avLst>
              <a:gd name="adj" fmla="val 34303"/>
            </a:avLst>
          </a:prstGeom>
          <a:blipFill rotWithShape="1">
            <a:blip r:embed="rId2"/>
            <a:stretch>
              <a:fillRect/>
            </a:stretch>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6" name="矩形 25"/>
          <p:cNvSpPr/>
          <p:nvPr/>
        </p:nvSpPr>
        <p:spPr>
          <a:xfrm>
            <a:off x="4370705" y="1527175"/>
            <a:ext cx="7642860" cy="4398010"/>
          </a:xfrm>
          <a:prstGeom prst="rect">
            <a:avLst/>
          </a:prstGeom>
          <a:solidFill>
            <a:srgbClr val="2FA598"/>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a:t>我校本科生会举办歌舞青春“快闪”活动 </a:t>
            </a:r>
            <a:r>
              <a:rPr lang="zh-CN" altLang="en-US"/>
              <a:t> </a:t>
            </a:r>
            <a:endParaRPr lang="zh-CN" altLang="en-US"/>
          </a:p>
          <a:p>
            <a:pPr algn="l"/>
            <a:r>
              <a:rPr lang="zh-CN" altLang="en-US"/>
              <a:t>  </a:t>
            </a:r>
            <a:endParaRPr lang="zh-CN" altLang="en-US"/>
          </a:p>
          <a:p>
            <a:pPr algn="l"/>
            <a:r>
              <a:rPr lang="zh-CN" altLang="en-US" sz="2000"/>
              <a:t>        </a:t>
            </a:r>
            <a:r>
              <a:rPr lang="zh-CN" altLang="en-US" sz="2400"/>
              <a:t>我校本科生会在十里校区馨园广场和馨园食堂举办歌舞青春“快闪”活动。 本次活动由来自机械工程学院、电气工程学院的50余名本科生参与筹划，采用时下国际上流行的短暂性艺术行为“快闪”的方式，在馨园广场和食堂进行热舞表演和歌曲串烧，吸引了一大批前往食堂就餐的同学驻足观看。活动通过“快闪”这种青春时尚的方式，创造性的展现了我校本科生朝气蓬勃、奋发向上的精神风貌，向全校师生传递了青春正能量。 </a:t>
            </a:r>
            <a:endParaRPr lang="zh-CN" altLang="en-US" sz="2400"/>
          </a:p>
          <a:p>
            <a:pPr algn="l"/>
            <a:r>
              <a:rPr lang="zh-CN" altLang="en-US" sz="2400"/>
              <a:t> </a:t>
            </a:r>
            <a:endParaRPr lang="zh-CN" altLang="en-US" sz="2400"/>
          </a:p>
        </p:txBody>
      </p:sp>
      <p:sp>
        <p:nvSpPr>
          <p:cNvPr id="218" name=" 218">
            <a:hlinkClick r:id="rId3"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000">
        <p:pull dir="u"/>
      </p:transition>
    </mc:Choice>
    <mc:Fallback>
      <p:transition spd="slow">
        <p:pull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45026"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701620"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5304331" y="1278862"/>
              <a:ext cx="1699504" cy="2439391"/>
              <a:chOff x="5304331" y="1278862"/>
              <a:chExt cx="1699504" cy="2439391"/>
            </a:xfrm>
          </p:grpSpPr>
          <p:sp>
            <p:nvSpPr>
              <p:cNvPr id="4" name="文本框 3"/>
              <p:cNvSpPr txBox="1"/>
              <p:nvPr/>
            </p:nvSpPr>
            <p:spPr>
              <a:xfrm>
                <a:off x="5304331" y="1278862"/>
                <a:ext cx="1699504" cy="2215991"/>
              </a:xfrm>
              <a:prstGeom prst="rect">
                <a:avLst/>
              </a:prstGeom>
              <a:noFill/>
            </p:spPr>
            <p:txBody>
              <a:bodyPr wrap="none" rtlCol="0">
                <a:spAutoFit/>
              </a:bodyPr>
              <a:lstStyle/>
              <a:p>
                <a:r>
                  <a:rPr lang="en-US" altLang="zh-CN" sz="13800" dirty="0">
                    <a:solidFill>
                      <a:srgbClr val="2FA598"/>
                    </a:solidFill>
                    <a:latin typeface="Agency FB" panose="020B0503020202020204" pitchFamily="34" charset="0"/>
                  </a:rPr>
                  <a:t>03</a:t>
                </a:r>
                <a:endParaRPr lang="zh-CN" altLang="en-US" sz="13800" dirty="0">
                  <a:solidFill>
                    <a:srgbClr val="2FA598"/>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grpSp>
      <p:sp>
        <p:nvSpPr>
          <p:cNvPr id="10" name="文本框 9"/>
          <p:cNvSpPr txBox="1"/>
          <p:nvPr/>
        </p:nvSpPr>
        <p:spPr>
          <a:xfrm>
            <a:off x="4904787" y="4762143"/>
            <a:ext cx="2019300" cy="640080"/>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九职风采</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pull dir="lu"/>
      </p:transition>
    </mc:Choice>
    <mc:Fallback>
      <p:transition spd="slow">
        <p:pull dir="l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600"/>
                                        <p:tgtEl>
                                          <p:spTgt spid="10"/>
                                        </p:tgtEl>
                                      </p:cBhvr>
                                    </p:animEffect>
                                    <p:anim calcmode="lin" valueType="num">
                                      <p:cBhvr>
                                        <p:cTn id="19" dur="600" fill="hold"/>
                                        <p:tgtEl>
                                          <p:spTgt spid="10"/>
                                        </p:tgtEl>
                                        <p:attrNameLst>
                                          <p:attrName>ppt_x</p:attrName>
                                        </p:attrNameLst>
                                      </p:cBhvr>
                                      <p:tavLst>
                                        <p:tav tm="0">
                                          <p:val>
                                            <p:strVal val="#ppt_x"/>
                                          </p:val>
                                        </p:tav>
                                        <p:tav tm="100000">
                                          <p:val>
                                            <p:strVal val="#ppt_x"/>
                                          </p:val>
                                        </p:tav>
                                      </p:tavLst>
                                    </p:anim>
                                    <p:anim calcmode="lin" valueType="num">
                                      <p:cBhvr>
                                        <p:cTn id="20" dur="6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0"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 name="组合 9"/>
          <p:cNvGrpSpPr/>
          <p:nvPr/>
        </p:nvGrpSpPr>
        <p:grpSpPr>
          <a:xfrm>
            <a:off x="398145" y="268605"/>
            <a:ext cx="1044575" cy="800735"/>
            <a:chOff x="327" y="159"/>
            <a:chExt cx="2972" cy="2280"/>
          </a:xfrm>
        </p:grpSpPr>
        <p:grpSp>
          <p:nvGrpSpPr>
            <p:cNvPr id="70" name="组合 69"/>
            <p:cNvGrpSpPr/>
            <p:nvPr/>
          </p:nvGrpSpPr>
          <p:grpSpPr>
            <a:xfrm>
              <a:off x="327" y="159"/>
              <a:ext cx="2973" cy="2280"/>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p>
                <a:endParaRPr lang="zh-CN" altLang="en-US" sz="3600" dirty="0">
                  <a:solidFill>
                    <a:srgbClr val="2FA598"/>
                  </a:solidFill>
                  <a:latin typeface="Agency FB" panose="020B0503020202020204" pitchFamily="34" charset="0"/>
                </a:endParaRPr>
              </a:p>
            </p:txBody>
          </p:sp>
        </p:grpSp>
        <p:pic>
          <p:nvPicPr>
            <p:cNvPr id="11" name="图片 10"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12" name="文本框 11"/>
          <p:cNvSpPr txBox="1"/>
          <p:nvPr/>
        </p:nvSpPr>
        <p:spPr>
          <a:xfrm>
            <a:off x="1581150" y="44958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13" name="文本框 12"/>
          <p:cNvSpPr txBox="1"/>
          <p:nvPr/>
        </p:nvSpPr>
        <p:spPr>
          <a:xfrm>
            <a:off x="1347584" y="84592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pic>
        <p:nvPicPr>
          <p:cNvPr id="2" name="图片 1" descr="0b25aa773912b31bbedf83228018367adbb4e1b6"/>
          <p:cNvPicPr>
            <a:picLocks noChangeAspect="1"/>
          </p:cNvPicPr>
          <p:nvPr/>
        </p:nvPicPr>
        <p:blipFill>
          <a:blip r:embed="rId2"/>
          <a:stretch>
            <a:fillRect/>
          </a:stretch>
        </p:blipFill>
        <p:spPr>
          <a:xfrm>
            <a:off x="2336800" y="2469515"/>
            <a:ext cx="2480945" cy="3267075"/>
          </a:xfrm>
          <a:prstGeom prst="rect">
            <a:avLst/>
          </a:prstGeom>
          <a:effectLst>
            <a:outerShdw blurRad="76200" dir="18900000" sy="23000" kx="-1200000" algn="bl" rotWithShape="0">
              <a:prstClr val="black">
                <a:alpha val="20000"/>
              </a:prstClr>
            </a:outerShdw>
            <a:softEdge rad="63500"/>
          </a:effectLst>
          <a:scene3d>
            <a:camera prst="isometricOffAxis2Left"/>
            <a:lightRig rig="threePt" dir="t"/>
          </a:scene3d>
        </p:spPr>
      </p:pic>
      <p:pic>
        <p:nvPicPr>
          <p:cNvPr id="3" name="图片 2" descr="3bbe6e224f4a20a475b68fe197529822730ed090"/>
          <p:cNvPicPr>
            <a:picLocks noChangeAspect="1"/>
          </p:cNvPicPr>
          <p:nvPr/>
        </p:nvPicPr>
        <p:blipFill>
          <a:blip r:embed="rId3"/>
          <a:stretch>
            <a:fillRect/>
          </a:stretch>
        </p:blipFill>
        <p:spPr>
          <a:xfrm>
            <a:off x="200025" y="2469515"/>
            <a:ext cx="2449830" cy="3267075"/>
          </a:xfrm>
          <a:prstGeom prst="rect">
            <a:avLst/>
          </a:prstGeom>
          <a:effectLst>
            <a:outerShdw blurRad="76200" dir="13500000" sy="23000" kx="1200000" algn="br" rotWithShape="0">
              <a:prstClr val="black">
                <a:alpha val="20000"/>
              </a:prstClr>
            </a:outerShdw>
            <a:softEdge rad="63500"/>
          </a:effectLst>
          <a:scene3d>
            <a:camera prst="isometricOffAxis1Right"/>
            <a:lightRig rig="threePt" dir="t"/>
          </a:scene3d>
        </p:spPr>
      </p:pic>
      <p:pic>
        <p:nvPicPr>
          <p:cNvPr id="5" name="图片 4" descr="158a4c4a20a446234997eb699e22720e0df3d780"/>
          <p:cNvPicPr>
            <a:picLocks noChangeAspect="1"/>
          </p:cNvPicPr>
          <p:nvPr/>
        </p:nvPicPr>
        <p:blipFill>
          <a:blip r:embed="rId4"/>
          <a:stretch>
            <a:fillRect/>
          </a:stretch>
        </p:blipFill>
        <p:spPr>
          <a:xfrm>
            <a:off x="4477385" y="2469515"/>
            <a:ext cx="2578100" cy="3405505"/>
          </a:xfrm>
          <a:prstGeom prst="rect">
            <a:avLst/>
          </a:prstGeom>
          <a:effectLst>
            <a:outerShdw blurRad="76200" dir="18900000" sy="23000" kx="-1200000" algn="bl" rotWithShape="0">
              <a:prstClr val="black">
                <a:alpha val="20000"/>
              </a:prstClr>
            </a:outerShdw>
            <a:softEdge rad="63500"/>
          </a:effectLst>
          <a:scene3d>
            <a:camera prst="isometricOffAxis1Right"/>
            <a:lightRig rig="threePt" dir="t"/>
          </a:scene3d>
        </p:spPr>
      </p:pic>
      <p:pic>
        <p:nvPicPr>
          <p:cNvPr id="6" name="图片 5" descr="07966409c93d70cfff98e406fedcd100bba12b87"/>
          <p:cNvPicPr>
            <a:picLocks noChangeAspect="1"/>
          </p:cNvPicPr>
          <p:nvPr/>
        </p:nvPicPr>
        <p:blipFill>
          <a:blip r:embed="rId5"/>
          <a:stretch>
            <a:fillRect/>
          </a:stretch>
        </p:blipFill>
        <p:spPr>
          <a:xfrm>
            <a:off x="7326630" y="3783965"/>
            <a:ext cx="4008120" cy="2542540"/>
          </a:xfrm>
          <a:prstGeom prst="rect">
            <a:avLst/>
          </a:prstGeom>
          <a:effectLst>
            <a:softEdge rad="63500"/>
          </a:effectLst>
          <a:scene3d>
            <a:camera prst="perspectiveRelaxed"/>
            <a:lightRig rig="threePt" dir="t"/>
          </a:scene3d>
        </p:spPr>
      </p:pic>
      <p:pic>
        <p:nvPicPr>
          <p:cNvPr id="7" name="图片 6" descr="b19573cf3bc79f3d87c3190cbaa1cd11728b2910"/>
          <p:cNvPicPr>
            <a:picLocks noChangeAspect="1"/>
          </p:cNvPicPr>
          <p:nvPr/>
        </p:nvPicPr>
        <p:blipFill>
          <a:blip r:embed="rId6"/>
          <a:stretch>
            <a:fillRect/>
          </a:stretch>
        </p:blipFill>
        <p:spPr>
          <a:xfrm>
            <a:off x="7432675" y="2094230"/>
            <a:ext cx="3751580" cy="2670175"/>
          </a:xfrm>
          <a:prstGeom prst="rect">
            <a:avLst/>
          </a:prstGeom>
          <a:effectLst>
            <a:innerShdw blurRad="114300">
              <a:prstClr val="black"/>
            </a:innerShdw>
            <a:softEdge rad="63500"/>
          </a:effectLst>
          <a:scene3d>
            <a:camera prst="orthographicFront">
              <a:rot lat="18900000" lon="0" rev="0"/>
            </a:camera>
            <a:lightRig rig="threePt" dir="t"/>
          </a:scene3d>
        </p:spPr>
      </p:pic>
      <p:sp>
        <p:nvSpPr>
          <p:cNvPr id="14" name="矩形 13"/>
          <p:cNvSpPr/>
          <p:nvPr/>
        </p:nvSpPr>
        <p:spPr>
          <a:xfrm>
            <a:off x="2814955" y="1252855"/>
            <a:ext cx="7113270" cy="1005840"/>
          </a:xfrm>
          <a:prstGeom prst="rect">
            <a:avLst/>
          </a:prstGeom>
          <a:noFill/>
          <a:ln>
            <a:noFill/>
          </a:ln>
        </p:spPr>
        <p:txBody>
          <a:bodyPr wrap="square" rtlCol="0" anchor="t">
            <a:spAutoFit/>
          </a:bodyPr>
          <a:p>
            <a:pPr algn="ctr"/>
            <a:r>
              <a:rPr lang="zh-CN" altLang="en-US" sz="6000" b="1">
                <a:ln>
                  <a:solidFill>
                    <a:schemeClr val="accent2">
                      <a:lumMod val="75000"/>
                    </a:schemeClr>
                  </a:solidFill>
                </a:ln>
                <a:solidFill>
                  <a:schemeClr val="accent2">
                    <a:lumMod val="60000"/>
                    <a:lumOff val="40000"/>
                  </a:schemeClr>
                </a:solidFill>
                <a:effectLst>
                  <a:outerShdw blurRad="60007" dist="310007" dir="7680000" sy="30000" kx="1300200" algn="ctr" rotWithShape="0">
                    <a:prstClr val="black">
                      <a:alpha val="32000"/>
                    </a:prstClr>
                  </a:outerShdw>
                </a:effectLst>
                <a:latin typeface="华文新魏" panose="02010800040101010101" charset="-122"/>
                <a:ea typeface="华文新魏" panose="02010800040101010101" charset="-122"/>
              </a:rPr>
              <a:t>校园学习与散步</a:t>
            </a:r>
            <a:endParaRPr lang="zh-CN" altLang="en-US" sz="6000" b="1">
              <a:ln>
                <a:solidFill>
                  <a:schemeClr val="accent2">
                    <a:lumMod val="75000"/>
                  </a:schemeClr>
                </a:solidFill>
              </a:ln>
              <a:solidFill>
                <a:schemeClr val="accent2">
                  <a:lumMod val="60000"/>
                  <a:lumOff val="40000"/>
                </a:schemeClr>
              </a:solidFill>
              <a:effectLst>
                <a:outerShdw blurRad="60007" dist="310007" dir="7680000" sy="30000" kx="1300200" algn="ctr" rotWithShape="0">
                  <a:prstClr val="black">
                    <a:alpha val="32000"/>
                  </a:prstClr>
                </a:outerShdw>
              </a:effectLst>
              <a:latin typeface="华文新魏" panose="02010800040101010101" charset="-122"/>
              <a:ea typeface="华文新魏" panose="02010800040101010101" charset="-122"/>
            </a:endParaRPr>
          </a:p>
        </p:txBody>
      </p:sp>
      <p:sp>
        <p:nvSpPr>
          <p:cNvPr id="218" name=" 218">
            <a:hlinkClick r:id="rId7"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000">
        <p:wheel spokes="2"/>
      </p:transition>
    </mc:Choice>
    <mc:Fallback>
      <p:transition spd="slow">
        <p:wheel spokes="2"/>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14"/>
                                        </p:tgtEl>
                                        <p:attrNameLst>
                                          <p:attrName>style.visibility</p:attrName>
                                        </p:attrNameLst>
                                      </p:cBhvr>
                                      <p:to>
                                        <p:strVal val="visible"/>
                                      </p:to>
                                    </p:set>
                                    <p:anim calcmode="discrete" valueType="clr">
                                      <p:cBhvr override="childStyle">
                                        <p:cTn id="7" dur="1000"/>
                                        <p:tgtEl>
                                          <p:spTgt spid="14"/>
                                        </p:tgtEl>
                                        <p:attrNameLst>
                                          <p:attrName>style.color</p:attrName>
                                        </p:attrNameLst>
                                      </p:cBhvr>
                                      <p:tavLst>
                                        <p:tav tm="0">
                                          <p:val>
                                            <p:clrVal>
                                              <a:schemeClr val="accent2"/>
                                            </p:clrVal>
                                          </p:val>
                                        </p:tav>
                                        <p:tav tm="50000">
                                          <p:val>
                                            <p:clrVal>
                                              <a:schemeClr val="hlink"/>
                                            </p:clrVal>
                                          </p:val>
                                        </p:tav>
                                      </p:tavLst>
                                    </p:anim>
                                    <p:anim calcmode="discrete" valueType="clr">
                                      <p:cBhvr>
                                        <p:cTn id="8" dur="1000"/>
                                        <p:tgtEl>
                                          <p:spTgt spid="14"/>
                                        </p:tgtEl>
                                        <p:attrNameLst>
                                          <p:attrName>fillcolor</p:attrName>
                                        </p:attrNameLst>
                                      </p:cBhvr>
                                      <p:tavLst>
                                        <p:tav tm="0">
                                          <p:val>
                                            <p:clrVal>
                                              <a:schemeClr val="accent2"/>
                                            </p:clrVal>
                                          </p:val>
                                        </p:tav>
                                        <p:tav tm="50000">
                                          <p:val>
                                            <p:clrVal>
                                              <a:schemeClr val="hlink"/>
                                            </p:clrVal>
                                          </p:val>
                                        </p:tav>
                                      </p:tavLst>
                                    </p:anim>
                                    <p:set>
                                      <p:cBhvr>
                                        <p:cTn id="9" dur="1000"/>
                                        <p:tgtEl>
                                          <p:spTgt spid="14"/>
                                        </p:tgtEl>
                                        <p:attrNameLst>
                                          <p:attrName>fill.type</p:attrName>
                                        </p:attrNameLst>
                                      </p:cBhvr>
                                      <p:to>
                                        <p:strVal val="solid"/>
                                      </p:to>
                                    </p:set>
                                  </p:childTnLst>
                                </p:cTn>
                              </p:par>
                            </p:childTnLst>
                          </p:cTn>
                        </p:par>
                        <p:par>
                          <p:cTn id="10" fill="hold">
                            <p:stCondLst>
                              <p:cond delay="4000"/>
                            </p:stCondLst>
                            <p:childTnLst>
                              <p:par>
                                <p:cTn id="11" presetID="29"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ppt_x</p:attrName>
                                        </p:attrNameLst>
                                      </p:cBhvr>
                                      <p:tavLst>
                                        <p:tav tm="0">
                                          <p:val>
                                            <p:strVal val="#ppt_x-.2"/>
                                          </p:val>
                                        </p:tav>
                                        <p:tav tm="100000">
                                          <p:val>
                                            <p:strVal val="#ppt_x"/>
                                          </p:val>
                                        </p:tav>
                                      </p:tavLst>
                                    </p:anim>
                                    <p:anim calcmode="lin" valueType="num">
                                      <p:cBhvr>
                                        <p:cTn id="14"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5" dur="1000"/>
                                        <p:tgtEl>
                                          <p:spTgt spid="3"/>
                                        </p:tgtEl>
                                      </p:cBhvr>
                                    </p:animEffect>
                                  </p:childTnLst>
                                </p:cTn>
                              </p:par>
                            </p:childTnLst>
                          </p:cTn>
                        </p:par>
                        <p:par>
                          <p:cTn id="16" fill="hold">
                            <p:stCondLst>
                              <p:cond delay="5000"/>
                            </p:stCondLst>
                            <p:childTnLst>
                              <p:par>
                                <p:cTn id="17" presetID="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2000" fill="hold"/>
                                        <p:tgtEl>
                                          <p:spTgt spid="3"/>
                                        </p:tgtEl>
                                        <p:attrNameLst>
                                          <p:attrName>ppt_x</p:attrName>
                                        </p:attrNameLst>
                                      </p:cBhvr>
                                      <p:tavLst>
                                        <p:tav tm="0">
                                          <p:val>
                                            <p:strVal val="0-#ppt_w/2"/>
                                          </p:val>
                                        </p:tav>
                                        <p:tav tm="100000">
                                          <p:val>
                                            <p:strVal val="#ppt_x"/>
                                          </p:val>
                                        </p:tav>
                                      </p:tavLst>
                                    </p:anim>
                                    <p:anim calcmode="lin" valueType="num">
                                      <p:cBhvr additive="base">
                                        <p:cTn id="20" dur="2000" fill="hold"/>
                                        <p:tgtEl>
                                          <p:spTgt spid="3"/>
                                        </p:tgtEl>
                                        <p:attrNameLst>
                                          <p:attrName>ppt_y</p:attrName>
                                        </p:attrNameLst>
                                      </p:cBhvr>
                                      <p:tavLst>
                                        <p:tav tm="0">
                                          <p:val>
                                            <p:strVal val="#ppt_y"/>
                                          </p:val>
                                        </p:tav>
                                        <p:tav tm="100000">
                                          <p:val>
                                            <p:strVal val="#ppt_y"/>
                                          </p:val>
                                        </p:tav>
                                      </p:tavLst>
                                    </p:anim>
                                  </p:childTnLst>
                                </p:cTn>
                              </p:par>
                            </p:childTnLst>
                          </p:cTn>
                        </p:par>
                        <p:par>
                          <p:cTn id="21" fill="hold">
                            <p:stCondLst>
                              <p:cond delay="7000"/>
                            </p:stCondLst>
                            <p:childTnLst>
                              <p:par>
                                <p:cTn id="22" presetID="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2000" fill="hold"/>
                                        <p:tgtEl>
                                          <p:spTgt spid="2"/>
                                        </p:tgtEl>
                                        <p:attrNameLst>
                                          <p:attrName>ppt_x</p:attrName>
                                        </p:attrNameLst>
                                      </p:cBhvr>
                                      <p:tavLst>
                                        <p:tav tm="0">
                                          <p:val>
                                            <p:strVal val="0-#ppt_w/2"/>
                                          </p:val>
                                        </p:tav>
                                        <p:tav tm="100000">
                                          <p:val>
                                            <p:strVal val="#ppt_x"/>
                                          </p:val>
                                        </p:tav>
                                      </p:tavLst>
                                    </p:anim>
                                    <p:anim calcmode="lin" valueType="num">
                                      <p:cBhvr additive="base">
                                        <p:cTn id="25" dur="20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9000"/>
                            </p:stCondLst>
                            <p:childTnLst>
                              <p:par>
                                <p:cTn id="27" presetID="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2000" fill="hold"/>
                                        <p:tgtEl>
                                          <p:spTgt spid="5"/>
                                        </p:tgtEl>
                                        <p:attrNameLst>
                                          <p:attrName>ppt_x</p:attrName>
                                        </p:attrNameLst>
                                      </p:cBhvr>
                                      <p:tavLst>
                                        <p:tav tm="0">
                                          <p:val>
                                            <p:strVal val="0-#ppt_w/2"/>
                                          </p:val>
                                        </p:tav>
                                        <p:tav tm="100000">
                                          <p:val>
                                            <p:strVal val="#ppt_x"/>
                                          </p:val>
                                        </p:tav>
                                      </p:tavLst>
                                    </p:anim>
                                    <p:anim calcmode="lin" valueType="num">
                                      <p:cBhvr additive="base">
                                        <p:cTn id="30" dur="2000" fill="hold"/>
                                        <p:tgtEl>
                                          <p:spTgt spid="5"/>
                                        </p:tgtEl>
                                        <p:attrNameLst>
                                          <p:attrName>ppt_y</p:attrName>
                                        </p:attrNameLst>
                                      </p:cBhvr>
                                      <p:tavLst>
                                        <p:tav tm="0">
                                          <p:val>
                                            <p:strVal val="#ppt_y"/>
                                          </p:val>
                                        </p:tav>
                                        <p:tav tm="100000">
                                          <p:val>
                                            <p:strVal val="#ppt_y"/>
                                          </p:val>
                                        </p:tav>
                                      </p:tavLst>
                                    </p:anim>
                                  </p:childTnLst>
                                </p:cTn>
                              </p:par>
                            </p:childTnLst>
                          </p:cTn>
                        </p:par>
                        <p:par>
                          <p:cTn id="31" fill="hold">
                            <p:stCondLst>
                              <p:cond delay="11000"/>
                            </p:stCondLst>
                            <p:childTnLst>
                              <p:par>
                                <p:cTn id="32" presetID="2" presetClass="entr" presetSubtype="1"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2000" fill="hold"/>
                                        <p:tgtEl>
                                          <p:spTgt spid="7"/>
                                        </p:tgtEl>
                                        <p:attrNameLst>
                                          <p:attrName>ppt_x</p:attrName>
                                        </p:attrNameLst>
                                      </p:cBhvr>
                                      <p:tavLst>
                                        <p:tav tm="0">
                                          <p:val>
                                            <p:strVal val="#ppt_x"/>
                                          </p:val>
                                        </p:tav>
                                        <p:tav tm="100000">
                                          <p:val>
                                            <p:strVal val="#ppt_x"/>
                                          </p:val>
                                        </p:tav>
                                      </p:tavLst>
                                    </p:anim>
                                    <p:anim calcmode="lin" valueType="num">
                                      <p:cBhvr additive="base">
                                        <p:cTn id="35" dur="2000" fill="hold"/>
                                        <p:tgtEl>
                                          <p:spTgt spid="7"/>
                                        </p:tgtEl>
                                        <p:attrNameLst>
                                          <p:attrName>ppt_y</p:attrName>
                                        </p:attrNameLst>
                                      </p:cBhvr>
                                      <p:tavLst>
                                        <p:tav tm="0">
                                          <p:val>
                                            <p:strVal val="0-#ppt_h/2"/>
                                          </p:val>
                                        </p:tav>
                                        <p:tav tm="100000">
                                          <p:val>
                                            <p:strVal val="#ppt_y"/>
                                          </p:val>
                                        </p:tav>
                                      </p:tavLst>
                                    </p:anim>
                                  </p:childTnLst>
                                </p:cTn>
                              </p:par>
                            </p:childTnLst>
                          </p:cTn>
                        </p:par>
                        <p:par>
                          <p:cTn id="36" fill="hold">
                            <p:stCondLst>
                              <p:cond delay="13000"/>
                            </p:stCondLst>
                            <p:childTnLst>
                              <p:par>
                                <p:cTn id="37" presetID="2" presetClass="entr" presetSubtype="4"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additive="base">
                                        <p:cTn id="39" dur="2000" fill="hold"/>
                                        <p:tgtEl>
                                          <p:spTgt spid="6"/>
                                        </p:tgtEl>
                                        <p:attrNameLst>
                                          <p:attrName>ppt_x</p:attrName>
                                        </p:attrNameLst>
                                      </p:cBhvr>
                                      <p:tavLst>
                                        <p:tav tm="0">
                                          <p:val>
                                            <p:strVal val="#ppt_x"/>
                                          </p:val>
                                        </p:tav>
                                        <p:tav tm="100000">
                                          <p:val>
                                            <p:strVal val="#ppt_x"/>
                                          </p:val>
                                        </p:tav>
                                      </p:tavLst>
                                    </p:anim>
                                    <p:anim calcmode="lin" valueType="num">
                                      <p:cBhvr additive="base">
                                        <p:cTn id="40"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任意多边形 54"/>
          <p:cNvSpPr/>
          <p:nvPr/>
        </p:nvSpPr>
        <p:spPr>
          <a:xfrm rot="6916869">
            <a:off x="648335" y="2343150"/>
            <a:ext cx="2285365" cy="19316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任意多边形 53"/>
          <p:cNvSpPr/>
          <p:nvPr/>
        </p:nvSpPr>
        <p:spPr>
          <a:xfrm>
            <a:off x="386715" y="2108835"/>
            <a:ext cx="2136775" cy="19316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blipFill rotWithShape="1">
            <a:blip r:embed="rId1"/>
            <a:stretch>
              <a:fillRect/>
            </a:stretch>
          </a:bli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rot="14683131" flipV="1">
            <a:off x="2286000" y="4086860"/>
            <a:ext cx="1871980" cy="208470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rot="10800000" flipV="1">
            <a:off x="1879600" y="4594860"/>
            <a:ext cx="2362835" cy="208470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blipFill rotWithShape="1">
            <a:blip r:embed="rId2"/>
            <a:stretch>
              <a:fillRect/>
            </a:stretch>
          </a:bli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矩形 99"/>
          <p:cNvSpPr/>
          <p:nvPr/>
        </p:nvSpPr>
        <p:spPr>
          <a:xfrm>
            <a:off x="999613" y="1467116"/>
            <a:ext cx="948690" cy="39624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体育馆</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103" name="矩形 102"/>
          <p:cNvSpPr/>
          <p:nvPr/>
        </p:nvSpPr>
        <p:spPr>
          <a:xfrm>
            <a:off x="2685279" y="3763860"/>
            <a:ext cx="948690" cy="39624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教学楼</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70" name="任意多边形 69"/>
          <p:cNvSpPr/>
          <p:nvPr/>
        </p:nvSpPr>
        <p:spPr>
          <a:xfrm rot="6916869">
            <a:off x="4202430" y="2453005"/>
            <a:ext cx="2031365" cy="238950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a:off x="4017645" y="2115820"/>
            <a:ext cx="2401570" cy="209423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blipFill rotWithShape="1">
            <a:blip r:embed="rId3"/>
            <a:stretch>
              <a:fillRect/>
            </a:stretch>
          </a:bli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矩形 104"/>
          <p:cNvSpPr/>
          <p:nvPr/>
        </p:nvSpPr>
        <p:spPr>
          <a:xfrm>
            <a:off x="4707890" y="1541145"/>
            <a:ext cx="948690" cy="39624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教学楼</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73" name="任意多边形 72"/>
          <p:cNvSpPr/>
          <p:nvPr/>
        </p:nvSpPr>
        <p:spPr>
          <a:xfrm rot="14683131" flipV="1">
            <a:off x="6361430" y="4224655"/>
            <a:ext cx="1989455" cy="208724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rot="10800000" flipV="1">
            <a:off x="5987415" y="4698365"/>
            <a:ext cx="2309495" cy="208724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blipFill rotWithShape="1">
            <a:blip r:embed="rId4"/>
            <a:stretch>
              <a:fillRect/>
            </a:stretch>
          </a:bli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矩形 106"/>
          <p:cNvSpPr/>
          <p:nvPr/>
        </p:nvSpPr>
        <p:spPr>
          <a:xfrm>
            <a:off x="6667500" y="3763645"/>
            <a:ext cx="948690" cy="396240"/>
          </a:xfrm>
          <a:prstGeom prst="rect">
            <a:avLst/>
          </a:prstGeom>
        </p:spPr>
        <p:txBody>
          <a:bodyPr wrap="none">
            <a:spAutoFit/>
          </a:bodyPr>
          <a:lstStyle/>
          <a:p>
            <a:r>
              <a:rPr lang="zh-CN" altLang="en-US" sz="2000" b="1" dirty="0">
                <a:solidFill>
                  <a:schemeClr val="bg1"/>
                </a:solidFill>
                <a:latin typeface="方正正纤黑简体" panose="02000000000000000000" pitchFamily="2" charset="-122"/>
                <a:ea typeface="方正正纤黑简体" panose="02000000000000000000" pitchFamily="2" charset="-122"/>
              </a:rPr>
              <a:t>图书馆</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10" name="矩形 9"/>
          <p:cNvSpPr/>
          <p:nvPr/>
        </p:nvSpPr>
        <p:spPr>
          <a:xfrm>
            <a:off x="9750425" y="3572510"/>
            <a:ext cx="1714500" cy="396240"/>
          </a:xfrm>
          <a:prstGeom prst="rect">
            <a:avLst/>
          </a:prstGeom>
        </p:spPr>
        <p:txBody>
          <a:bodyPr wrap="none">
            <a:spAutoFit/>
          </a:bodyPr>
          <a:p>
            <a:r>
              <a:rPr lang="zh-CN" altLang="en-US" sz="2000" b="1" dirty="0">
                <a:solidFill>
                  <a:schemeClr val="bg1"/>
                </a:solidFill>
                <a:latin typeface="方正正纤黑简体" panose="02000000000000000000" pitchFamily="2" charset="-122"/>
                <a:ea typeface="方正正纤黑简体" panose="02000000000000000000" pitchFamily="2" charset="-122"/>
              </a:rPr>
              <a:t>工程工业中心</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grpSp>
        <p:nvGrpSpPr>
          <p:cNvPr id="13" name="组合 12"/>
          <p:cNvGrpSpPr/>
          <p:nvPr/>
        </p:nvGrpSpPr>
        <p:grpSpPr>
          <a:xfrm>
            <a:off x="429895" y="207645"/>
            <a:ext cx="979805" cy="800735"/>
            <a:chOff x="327" y="159"/>
            <a:chExt cx="2972" cy="2280"/>
          </a:xfrm>
        </p:grpSpPr>
        <p:grpSp>
          <p:nvGrpSpPr>
            <p:cNvPr id="14" name="组合 13"/>
            <p:cNvGrpSpPr/>
            <p:nvPr/>
          </p:nvGrpSpPr>
          <p:grpSpPr>
            <a:xfrm>
              <a:off x="327" y="159"/>
              <a:ext cx="2973" cy="2280"/>
              <a:chOff x="283980" y="301282"/>
              <a:chExt cx="866605" cy="778226"/>
            </a:xfrm>
          </p:grpSpPr>
          <p:grpSp>
            <p:nvGrpSpPr>
              <p:cNvPr id="15" name="组合 14"/>
              <p:cNvGrpSpPr/>
              <p:nvPr/>
            </p:nvGrpSpPr>
            <p:grpSpPr>
              <a:xfrm>
                <a:off x="283980" y="301282"/>
                <a:ext cx="866605" cy="778226"/>
                <a:chOff x="225922" y="165203"/>
                <a:chExt cx="1038215" cy="932335"/>
              </a:xfrm>
            </p:grpSpPr>
            <p:sp>
              <p:nvSpPr>
                <p:cNvPr id="16" name="任意多边形 15"/>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lstStyle/>
              <a:p>
                <a:endParaRPr lang="zh-CN" altLang="en-US" sz="3600" dirty="0">
                  <a:solidFill>
                    <a:srgbClr val="2FA598"/>
                  </a:solidFill>
                  <a:latin typeface="Agency FB" panose="020B0503020202020204" pitchFamily="34" charset="0"/>
                </a:endParaRPr>
              </a:p>
            </p:txBody>
          </p:sp>
        </p:grpSp>
        <p:pic>
          <p:nvPicPr>
            <p:cNvPr id="18" name="图片 17" descr="b7003af33a87e9507e83d5b110385343faf2b452"/>
            <p:cNvPicPr>
              <a:picLocks noChangeAspect="1"/>
            </p:cNvPicPr>
            <p:nvPr/>
          </p:nvPicPr>
          <p:blipFill>
            <a:blip r:embed="rId5">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19" name="文本框 18"/>
          <p:cNvSpPr txBox="1"/>
          <p:nvPr/>
        </p:nvSpPr>
        <p:spPr>
          <a:xfrm>
            <a:off x="1471295" y="31496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20" name="文本框 19"/>
          <p:cNvSpPr txBox="1"/>
          <p:nvPr/>
        </p:nvSpPr>
        <p:spPr>
          <a:xfrm>
            <a:off x="1237729" y="71130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sp>
        <p:nvSpPr>
          <p:cNvPr id="5" name="任意多边形 4"/>
          <p:cNvSpPr/>
          <p:nvPr/>
        </p:nvSpPr>
        <p:spPr>
          <a:xfrm rot="14683131" flipV="1">
            <a:off x="7814945" y="1598930"/>
            <a:ext cx="1989455" cy="208724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任意多边形 5"/>
          <p:cNvSpPr/>
          <p:nvPr/>
        </p:nvSpPr>
        <p:spPr>
          <a:xfrm rot="10800000" flipV="1">
            <a:off x="7440930" y="2072640"/>
            <a:ext cx="2309495" cy="208724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blipFill rotWithShape="1">
            <a:blip r:embed="rId6"/>
            <a:stretch>
              <a:fillRect/>
            </a:stretch>
          </a:bli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8121015" y="1137920"/>
            <a:ext cx="948690" cy="396240"/>
          </a:xfrm>
          <a:prstGeom prst="rect">
            <a:avLst/>
          </a:prstGeom>
        </p:spPr>
        <p:txBody>
          <a:bodyPr wrap="none">
            <a:spAutoFit/>
          </a:bodyPr>
          <a:p>
            <a:r>
              <a:rPr lang="zh-CN" altLang="en-US" sz="2000" b="1" dirty="0">
                <a:solidFill>
                  <a:schemeClr val="bg1"/>
                </a:solidFill>
                <a:latin typeface="方正正纤黑简体" panose="02000000000000000000" pitchFamily="2" charset="-122"/>
                <a:ea typeface="方正正纤黑简体" panose="02000000000000000000" pitchFamily="2" charset="-122"/>
              </a:rPr>
              <a:t>实验楼</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8" name="任意多边形 7"/>
          <p:cNvSpPr/>
          <p:nvPr/>
        </p:nvSpPr>
        <p:spPr>
          <a:xfrm rot="6916869">
            <a:off x="9464675" y="4448810"/>
            <a:ext cx="2285365" cy="19316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solidFill>
            <a:srgbClr val="2FA598"/>
          </a:solidFill>
          <a:ln w="25400">
            <a:noFill/>
          </a:ln>
          <a:effectLst>
            <a:innerShdw blurRad="1524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任意多边形 8"/>
          <p:cNvSpPr/>
          <p:nvPr/>
        </p:nvSpPr>
        <p:spPr>
          <a:xfrm>
            <a:off x="9217660" y="4210050"/>
            <a:ext cx="2136775" cy="19316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blipFill rotWithShape="1">
            <a:blip r:embed="rId7"/>
            <a:stretch>
              <a:fillRect/>
            </a:stretch>
          </a:bli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8" name=" 218">
            <a:hlinkClick r:id="rId8"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000">
        <p:wheel spokes="8"/>
      </p:transition>
    </mc:Choice>
    <mc:Fallback>
      <p:transition spd="slow">
        <p:wheel spokes="8"/>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2"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p:tgtEl>
                                          <p:spTgt spid="54"/>
                                        </p:tgtEl>
                                        <p:attrNameLst>
                                          <p:attrName>ppt_y</p:attrName>
                                        </p:attrNameLst>
                                      </p:cBhvr>
                                      <p:tavLst>
                                        <p:tav tm="0">
                                          <p:val>
                                            <p:strVal val="#ppt_y+#ppt_h*1.125000"/>
                                          </p:val>
                                        </p:tav>
                                        <p:tav tm="100000">
                                          <p:val>
                                            <p:strVal val="#ppt_y"/>
                                          </p:val>
                                        </p:tav>
                                      </p:tavLst>
                                    </p:anim>
                                    <p:animEffect transition="in" filter="wipe(up)">
                                      <p:cBhvr>
                                        <p:cTn id="8" dur="500"/>
                                        <p:tgtEl>
                                          <p:spTgt spid="54"/>
                                        </p:tgtEl>
                                      </p:cBhvr>
                                    </p:animEffect>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additive="base">
                                        <p:cTn id="12" dur="500"/>
                                        <p:tgtEl>
                                          <p:spTgt spid="55"/>
                                        </p:tgtEl>
                                        <p:attrNameLst>
                                          <p:attrName>ppt_y</p:attrName>
                                        </p:attrNameLst>
                                      </p:cBhvr>
                                      <p:tavLst>
                                        <p:tav tm="0">
                                          <p:val>
                                            <p:strVal val="#ppt_y-#ppt_h*1.125000"/>
                                          </p:val>
                                        </p:tav>
                                        <p:tav tm="100000">
                                          <p:val>
                                            <p:strVal val="#ppt_y"/>
                                          </p:val>
                                        </p:tav>
                                      </p:tavLst>
                                    </p:anim>
                                    <p:animEffect transition="in" filter="wipe(down)">
                                      <p:cBhvr>
                                        <p:cTn id="13" dur="500"/>
                                        <p:tgtEl>
                                          <p:spTgt spid="55"/>
                                        </p:tgtEl>
                                      </p:cBhvr>
                                    </p:animEffect>
                                  </p:childTnLst>
                                </p:cTn>
                              </p:par>
                            </p:childTnLst>
                          </p:cTn>
                        </p:par>
                        <p:par>
                          <p:cTn id="14" fill="hold">
                            <p:stCondLst>
                              <p:cond delay="1000"/>
                            </p:stCondLst>
                            <p:childTnLst>
                              <p:par>
                                <p:cTn id="15" presetID="16" presetClass="entr" presetSubtype="37" fill="hold" grpId="0" nodeType="afterEffect">
                                  <p:stCondLst>
                                    <p:cond delay="0"/>
                                  </p:stCondLst>
                                  <p:childTnLst>
                                    <p:set>
                                      <p:cBhvr>
                                        <p:cTn id="16" dur="1" fill="hold">
                                          <p:stCondLst>
                                            <p:cond delay="0"/>
                                          </p:stCondLst>
                                        </p:cTn>
                                        <p:tgtEl>
                                          <p:spTgt spid="100"/>
                                        </p:tgtEl>
                                        <p:attrNameLst>
                                          <p:attrName>style.visibility</p:attrName>
                                        </p:attrNameLst>
                                      </p:cBhvr>
                                      <p:to>
                                        <p:strVal val="visible"/>
                                      </p:to>
                                    </p:set>
                                    <p:animEffect transition="in" filter="barn(outVertical)">
                                      <p:cBhvr>
                                        <p:cTn id="17" dur="400"/>
                                        <p:tgtEl>
                                          <p:spTgt spid="100"/>
                                        </p:tgtEl>
                                      </p:cBhvr>
                                    </p:animEffect>
                                  </p:childTnLst>
                                </p:cTn>
                              </p:par>
                            </p:childTnLst>
                          </p:cTn>
                        </p:par>
                        <p:par>
                          <p:cTn id="18" fill="hold">
                            <p:stCondLst>
                              <p:cond delay="1500"/>
                            </p:stCondLst>
                            <p:childTnLst>
                              <p:par>
                                <p:cTn id="19" presetID="12" presetClass="entr" presetSubtype="4" fill="hold" grpId="0" nodeType="afterEffect">
                                  <p:stCondLst>
                                    <p:cond delay="0"/>
                                  </p:stCondLst>
                                  <p:childTnLst>
                                    <p:set>
                                      <p:cBhvr>
                                        <p:cTn id="20" dur="1" fill="hold">
                                          <p:stCondLst>
                                            <p:cond delay="0"/>
                                          </p:stCondLst>
                                        </p:cTn>
                                        <p:tgtEl>
                                          <p:spTgt spid="71"/>
                                        </p:tgtEl>
                                        <p:attrNameLst>
                                          <p:attrName>style.visibility</p:attrName>
                                        </p:attrNameLst>
                                      </p:cBhvr>
                                      <p:to>
                                        <p:strVal val="visible"/>
                                      </p:to>
                                    </p:set>
                                    <p:anim calcmode="lin" valueType="num">
                                      <p:cBhvr additive="base">
                                        <p:cTn id="21" dur="500"/>
                                        <p:tgtEl>
                                          <p:spTgt spid="71"/>
                                        </p:tgtEl>
                                        <p:attrNameLst>
                                          <p:attrName>ppt_y</p:attrName>
                                        </p:attrNameLst>
                                      </p:cBhvr>
                                      <p:tavLst>
                                        <p:tav tm="0">
                                          <p:val>
                                            <p:strVal val="#ppt_y+#ppt_h*1.125000"/>
                                          </p:val>
                                        </p:tav>
                                        <p:tav tm="100000">
                                          <p:val>
                                            <p:strVal val="#ppt_y"/>
                                          </p:val>
                                        </p:tav>
                                      </p:tavLst>
                                    </p:anim>
                                    <p:animEffect transition="in" filter="wipe(up)">
                                      <p:cBhvr>
                                        <p:cTn id="22" dur="500"/>
                                        <p:tgtEl>
                                          <p:spTgt spid="71"/>
                                        </p:tgtEl>
                                      </p:cBhvr>
                                    </p:animEffect>
                                  </p:childTnLst>
                                </p:cTn>
                              </p:par>
                            </p:childTnLst>
                          </p:cTn>
                        </p:par>
                        <p:par>
                          <p:cTn id="23" fill="hold">
                            <p:stCondLst>
                              <p:cond delay="2000"/>
                            </p:stCondLst>
                            <p:childTnLst>
                              <p:par>
                                <p:cTn id="24" presetID="12" presetClass="entr" presetSubtype="4" fill="hold" grpId="0" nodeType="afterEffect">
                                  <p:stCondLst>
                                    <p:cond delay="0"/>
                                  </p:stCondLst>
                                  <p:childTnLst>
                                    <p:set>
                                      <p:cBhvr>
                                        <p:cTn id="25" dur="1" fill="hold">
                                          <p:stCondLst>
                                            <p:cond delay="0"/>
                                          </p:stCondLst>
                                        </p:cTn>
                                        <p:tgtEl>
                                          <p:spTgt spid="70"/>
                                        </p:tgtEl>
                                        <p:attrNameLst>
                                          <p:attrName>style.visibility</p:attrName>
                                        </p:attrNameLst>
                                      </p:cBhvr>
                                      <p:to>
                                        <p:strVal val="visible"/>
                                      </p:to>
                                    </p:set>
                                    <p:anim calcmode="lin" valueType="num">
                                      <p:cBhvr additive="base">
                                        <p:cTn id="26" dur="500"/>
                                        <p:tgtEl>
                                          <p:spTgt spid="70"/>
                                        </p:tgtEl>
                                        <p:attrNameLst>
                                          <p:attrName>ppt_y</p:attrName>
                                        </p:attrNameLst>
                                      </p:cBhvr>
                                      <p:tavLst>
                                        <p:tav tm="0">
                                          <p:val>
                                            <p:strVal val="#ppt_y+#ppt_h*1.125000"/>
                                          </p:val>
                                        </p:tav>
                                        <p:tav tm="100000">
                                          <p:val>
                                            <p:strVal val="#ppt_y"/>
                                          </p:val>
                                        </p:tav>
                                      </p:tavLst>
                                    </p:anim>
                                    <p:animEffect transition="in" filter="wipe(up)">
                                      <p:cBhvr>
                                        <p:cTn id="27" dur="500"/>
                                        <p:tgtEl>
                                          <p:spTgt spid="70"/>
                                        </p:tgtEl>
                                      </p:cBhvr>
                                    </p:animEffect>
                                  </p:childTnLst>
                                </p:cTn>
                              </p:par>
                            </p:childTnLst>
                          </p:cTn>
                        </p:par>
                        <p:par>
                          <p:cTn id="28" fill="hold">
                            <p:stCondLst>
                              <p:cond delay="2500"/>
                            </p:stCondLst>
                            <p:childTnLst>
                              <p:par>
                                <p:cTn id="29" presetID="16" presetClass="entr" presetSubtype="21" fill="hold" grpId="1" nodeType="afterEffect">
                                  <p:stCondLst>
                                    <p:cond delay="0"/>
                                  </p:stCondLst>
                                  <p:childTnLst>
                                    <p:set>
                                      <p:cBhvr>
                                        <p:cTn id="30" dur="1" fill="hold">
                                          <p:stCondLst>
                                            <p:cond delay="0"/>
                                          </p:stCondLst>
                                        </p:cTn>
                                        <p:tgtEl>
                                          <p:spTgt spid="105"/>
                                        </p:tgtEl>
                                        <p:attrNameLst>
                                          <p:attrName>style.visibility</p:attrName>
                                        </p:attrNameLst>
                                      </p:cBhvr>
                                      <p:to>
                                        <p:strVal val="visible"/>
                                      </p:to>
                                    </p:set>
                                    <p:animEffect transition="in" filter="barn(inVertical)">
                                      <p:cBhvr>
                                        <p:cTn id="31" dur="500"/>
                                        <p:tgtEl>
                                          <p:spTgt spid="105"/>
                                        </p:tgtEl>
                                      </p:cBhvr>
                                    </p:animEffect>
                                  </p:childTnLst>
                                </p:cTn>
                              </p:par>
                            </p:childTnLst>
                          </p:cTn>
                        </p:par>
                        <p:par>
                          <p:cTn id="32" fill="hold">
                            <p:stCondLst>
                              <p:cond delay="3000"/>
                            </p:stCondLst>
                            <p:childTnLst>
                              <p:par>
                                <p:cTn id="33" presetID="12" presetClass="entr" presetSubtype="4"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p:tgtEl>
                                          <p:spTgt spid="6"/>
                                        </p:tgtEl>
                                        <p:attrNameLst>
                                          <p:attrName>ppt_y</p:attrName>
                                        </p:attrNameLst>
                                      </p:cBhvr>
                                      <p:tavLst>
                                        <p:tav tm="0">
                                          <p:val>
                                            <p:strVal val="#ppt_y+#ppt_h*1.125000"/>
                                          </p:val>
                                        </p:tav>
                                        <p:tav tm="100000">
                                          <p:val>
                                            <p:strVal val="#ppt_y"/>
                                          </p:val>
                                        </p:tav>
                                      </p:tavLst>
                                    </p:anim>
                                    <p:animEffect transition="in" filter="wipe(up)">
                                      <p:cBhvr>
                                        <p:cTn id="36" dur="500"/>
                                        <p:tgtEl>
                                          <p:spTgt spid="6"/>
                                        </p:tgtEl>
                                      </p:cBhvr>
                                    </p:animEffect>
                                  </p:childTnLst>
                                </p:cTn>
                              </p:par>
                            </p:childTnLst>
                          </p:cTn>
                        </p:par>
                        <p:par>
                          <p:cTn id="37" fill="hold">
                            <p:stCondLst>
                              <p:cond delay="3500"/>
                            </p:stCondLst>
                            <p:childTnLst>
                              <p:par>
                                <p:cTn id="38" presetID="12" presetClass="entr" presetSubtype="4"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additive="base">
                                        <p:cTn id="40" dur="500"/>
                                        <p:tgtEl>
                                          <p:spTgt spid="5"/>
                                        </p:tgtEl>
                                        <p:attrNameLst>
                                          <p:attrName>ppt_y</p:attrName>
                                        </p:attrNameLst>
                                      </p:cBhvr>
                                      <p:tavLst>
                                        <p:tav tm="0">
                                          <p:val>
                                            <p:strVal val="#ppt_y+#ppt_h*1.125000"/>
                                          </p:val>
                                        </p:tav>
                                        <p:tav tm="100000">
                                          <p:val>
                                            <p:strVal val="#ppt_y"/>
                                          </p:val>
                                        </p:tav>
                                      </p:tavLst>
                                    </p:anim>
                                    <p:animEffect transition="in" filter="wipe(up)">
                                      <p:cBhvr>
                                        <p:cTn id="41" dur="500"/>
                                        <p:tgtEl>
                                          <p:spTgt spid="5"/>
                                        </p:tgtEl>
                                      </p:cBhvr>
                                    </p:animEffect>
                                  </p:childTnLst>
                                </p:cTn>
                              </p:par>
                            </p:childTnLst>
                          </p:cTn>
                        </p:par>
                        <p:par>
                          <p:cTn id="42" fill="hold">
                            <p:stCondLst>
                              <p:cond delay="4000"/>
                            </p:stCondLst>
                            <p:childTnLst>
                              <p:par>
                                <p:cTn id="43" presetID="16" presetClass="entr" presetSubtype="21" fill="hold" grpId="1"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barn(inVertical)">
                                      <p:cBhvr>
                                        <p:cTn id="45" dur="500"/>
                                        <p:tgtEl>
                                          <p:spTgt spid="7"/>
                                        </p:tgtEl>
                                      </p:cBhvr>
                                    </p:animEffect>
                                  </p:childTnLst>
                                </p:cTn>
                              </p:par>
                            </p:childTnLst>
                          </p:cTn>
                        </p:par>
                        <p:par>
                          <p:cTn id="46" fill="hold">
                            <p:stCondLst>
                              <p:cond delay="4500"/>
                            </p:stCondLst>
                            <p:childTnLst>
                              <p:par>
                                <p:cTn id="47" presetID="12" presetClass="entr" presetSubtype="4" fill="hold" grpId="0"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additive="base">
                                        <p:cTn id="49" dur="500"/>
                                        <p:tgtEl>
                                          <p:spTgt spid="59"/>
                                        </p:tgtEl>
                                        <p:attrNameLst>
                                          <p:attrName>ppt_y</p:attrName>
                                        </p:attrNameLst>
                                      </p:cBhvr>
                                      <p:tavLst>
                                        <p:tav tm="0">
                                          <p:val>
                                            <p:strVal val="#ppt_y+#ppt_h*1.125000"/>
                                          </p:val>
                                        </p:tav>
                                        <p:tav tm="100000">
                                          <p:val>
                                            <p:strVal val="#ppt_y"/>
                                          </p:val>
                                        </p:tav>
                                      </p:tavLst>
                                    </p:anim>
                                    <p:animEffect transition="in" filter="wipe(up)">
                                      <p:cBhvr>
                                        <p:cTn id="50" dur="500"/>
                                        <p:tgtEl>
                                          <p:spTgt spid="59"/>
                                        </p:tgtEl>
                                      </p:cBhvr>
                                    </p:animEffect>
                                  </p:childTnLst>
                                </p:cTn>
                              </p:par>
                            </p:childTnLst>
                          </p:cTn>
                        </p:par>
                        <p:par>
                          <p:cTn id="51" fill="hold">
                            <p:stCondLst>
                              <p:cond delay="5000"/>
                            </p:stCondLst>
                            <p:childTnLst>
                              <p:par>
                                <p:cTn id="52" presetID="12" presetClass="entr" presetSubtype="4" fill="hold" grpId="0" nodeType="afterEffect">
                                  <p:stCondLst>
                                    <p:cond delay="0"/>
                                  </p:stCondLst>
                                  <p:childTnLst>
                                    <p:set>
                                      <p:cBhvr>
                                        <p:cTn id="53" dur="1" fill="hold">
                                          <p:stCondLst>
                                            <p:cond delay="0"/>
                                          </p:stCondLst>
                                        </p:cTn>
                                        <p:tgtEl>
                                          <p:spTgt spid="58"/>
                                        </p:tgtEl>
                                        <p:attrNameLst>
                                          <p:attrName>style.visibility</p:attrName>
                                        </p:attrNameLst>
                                      </p:cBhvr>
                                      <p:to>
                                        <p:strVal val="visible"/>
                                      </p:to>
                                    </p:set>
                                    <p:anim calcmode="lin" valueType="num">
                                      <p:cBhvr additive="base">
                                        <p:cTn id="54" dur="500"/>
                                        <p:tgtEl>
                                          <p:spTgt spid="58"/>
                                        </p:tgtEl>
                                        <p:attrNameLst>
                                          <p:attrName>ppt_y</p:attrName>
                                        </p:attrNameLst>
                                      </p:cBhvr>
                                      <p:tavLst>
                                        <p:tav tm="0">
                                          <p:val>
                                            <p:strVal val="#ppt_y+#ppt_h*1.125000"/>
                                          </p:val>
                                        </p:tav>
                                        <p:tav tm="100000">
                                          <p:val>
                                            <p:strVal val="#ppt_y"/>
                                          </p:val>
                                        </p:tav>
                                      </p:tavLst>
                                    </p:anim>
                                    <p:animEffect transition="in" filter="wipe(up)">
                                      <p:cBhvr>
                                        <p:cTn id="55" dur="500"/>
                                        <p:tgtEl>
                                          <p:spTgt spid="58"/>
                                        </p:tgtEl>
                                      </p:cBhvr>
                                    </p:animEffect>
                                  </p:childTnLst>
                                </p:cTn>
                              </p:par>
                            </p:childTnLst>
                          </p:cTn>
                        </p:par>
                        <p:par>
                          <p:cTn id="56" fill="hold">
                            <p:stCondLst>
                              <p:cond delay="5500"/>
                            </p:stCondLst>
                            <p:childTnLst>
                              <p:par>
                                <p:cTn id="57" presetID="16" presetClass="entr" presetSubtype="37" fill="hold" grpId="0" nodeType="afterEffect">
                                  <p:stCondLst>
                                    <p:cond delay="0"/>
                                  </p:stCondLst>
                                  <p:childTnLst>
                                    <p:set>
                                      <p:cBhvr>
                                        <p:cTn id="58" dur="1" fill="hold">
                                          <p:stCondLst>
                                            <p:cond delay="0"/>
                                          </p:stCondLst>
                                        </p:cTn>
                                        <p:tgtEl>
                                          <p:spTgt spid="103"/>
                                        </p:tgtEl>
                                        <p:attrNameLst>
                                          <p:attrName>style.visibility</p:attrName>
                                        </p:attrNameLst>
                                      </p:cBhvr>
                                      <p:to>
                                        <p:strVal val="visible"/>
                                      </p:to>
                                    </p:set>
                                    <p:animEffect transition="in" filter="barn(outVertical)">
                                      <p:cBhvr>
                                        <p:cTn id="59" dur="400"/>
                                        <p:tgtEl>
                                          <p:spTgt spid="103"/>
                                        </p:tgtEl>
                                      </p:cBhvr>
                                    </p:animEffect>
                                  </p:childTnLst>
                                </p:cTn>
                              </p:par>
                            </p:childTnLst>
                          </p:cTn>
                        </p:par>
                        <p:par>
                          <p:cTn id="60" fill="hold">
                            <p:stCondLst>
                              <p:cond delay="6000"/>
                            </p:stCondLst>
                            <p:childTnLst>
                              <p:par>
                                <p:cTn id="61" presetID="12" presetClass="entr" presetSubtype="4" fill="hold" grpId="0" nodeType="afterEffect">
                                  <p:stCondLst>
                                    <p:cond delay="0"/>
                                  </p:stCondLst>
                                  <p:childTnLst>
                                    <p:set>
                                      <p:cBhvr>
                                        <p:cTn id="62" dur="1" fill="hold">
                                          <p:stCondLst>
                                            <p:cond delay="0"/>
                                          </p:stCondLst>
                                        </p:cTn>
                                        <p:tgtEl>
                                          <p:spTgt spid="74"/>
                                        </p:tgtEl>
                                        <p:attrNameLst>
                                          <p:attrName>style.visibility</p:attrName>
                                        </p:attrNameLst>
                                      </p:cBhvr>
                                      <p:to>
                                        <p:strVal val="visible"/>
                                      </p:to>
                                    </p:set>
                                    <p:anim calcmode="lin" valueType="num">
                                      <p:cBhvr additive="base">
                                        <p:cTn id="63" dur="500"/>
                                        <p:tgtEl>
                                          <p:spTgt spid="74"/>
                                        </p:tgtEl>
                                        <p:attrNameLst>
                                          <p:attrName>ppt_y</p:attrName>
                                        </p:attrNameLst>
                                      </p:cBhvr>
                                      <p:tavLst>
                                        <p:tav tm="0">
                                          <p:val>
                                            <p:strVal val="#ppt_y+#ppt_h*1.125000"/>
                                          </p:val>
                                        </p:tav>
                                        <p:tav tm="100000">
                                          <p:val>
                                            <p:strVal val="#ppt_y"/>
                                          </p:val>
                                        </p:tav>
                                      </p:tavLst>
                                    </p:anim>
                                    <p:animEffect transition="in" filter="wipe(up)">
                                      <p:cBhvr>
                                        <p:cTn id="64" dur="500"/>
                                        <p:tgtEl>
                                          <p:spTgt spid="74"/>
                                        </p:tgtEl>
                                      </p:cBhvr>
                                    </p:animEffect>
                                  </p:childTnLst>
                                </p:cTn>
                              </p:par>
                            </p:childTnLst>
                          </p:cTn>
                        </p:par>
                        <p:par>
                          <p:cTn id="65" fill="hold">
                            <p:stCondLst>
                              <p:cond delay="6500"/>
                            </p:stCondLst>
                            <p:childTnLst>
                              <p:par>
                                <p:cTn id="66" presetID="12" presetClass="entr" presetSubtype="4" fill="hold" grpId="0" nodeType="afterEffect">
                                  <p:stCondLst>
                                    <p:cond delay="0"/>
                                  </p:stCondLst>
                                  <p:childTnLst>
                                    <p:set>
                                      <p:cBhvr>
                                        <p:cTn id="67" dur="1" fill="hold">
                                          <p:stCondLst>
                                            <p:cond delay="0"/>
                                          </p:stCondLst>
                                        </p:cTn>
                                        <p:tgtEl>
                                          <p:spTgt spid="73"/>
                                        </p:tgtEl>
                                        <p:attrNameLst>
                                          <p:attrName>style.visibility</p:attrName>
                                        </p:attrNameLst>
                                      </p:cBhvr>
                                      <p:to>
                                        <p:strVal val="visible"/>
                                      </p:to>
                                    </p:set>
                                    <p:anim calcmode="lin" valueType="num">
                                      <p:cBhvr additive="base">
                                        <p:cTn id="68" dur="500"/>
                                        <p:tgtEl>
                                          <p:spTgt spid="73"/>
                                        </p:tgtEl>
                                        <p:attrNameLst>
                                          <p:attrName>ppt_y</p:attrName>
                                        </p:attrNameLst>
                                      </p:cBhvr>
                                      <p:tavLst>
                                        <p:tav tm="0">
                                          <p:val>
                                            <p:strVal val="#ppt_y+#ppt_h*1.125000"/>
                                          </p:val>
                                        </p:tav>
                                        <p:tav tm="100000">
                                          <p:val>
                                            <p:strVal val="#ppt_y"/>
                                          </p:val>
                                        </p:tav>
                                      </p:tavLst>
                                    </p:anim>
                                    <p:animEffect transition="in" filter="wipe(up)">
                                      <p:cBhvr>
                                        <p:cTn id="69" dur="500"/>
                                        <p:tgtEl>
                                          <p:spTgt spid="73"/>
                                        </p:tgtEl>
                                      </p:cBhvr>
                                    </p:animEffect>
                                  </p:childTnLst>
                                </p:cTn>
                              </p:par>
                            </p:childTnLst>
                          </p:cTn>
                        </p:par>
                        <p:par>
                          <p:cTn id="70" fill="hold">
                            <p:stCondLst>
                              <p:cond delay="7000"/>
                            </p:stCondLst>
                            <p:childTnLst>
                              <p:par>
                                <p:cTn id="71" presetID="16" presetClass="entr" presetSubtype="21" fill="hold" grpId="1" nodeType="afterEffect">
                                  <p:stCondLst>
                                    <p:cond delay="0"/>
                                  </p:stCondLst>
                                  <p:childTnLst>
                                    <p:set>
                                      <p:cBhvr>
                                        <p:cTn id="72" dur="1" fill="hold">
                                          <p:stCondLst>
                                            <p:cond delay="0"/>
                                          </p:stCondLst>
                                        </p:cTn>
                                        <p:tgtEl>
                                          <p:spTgt spid="107"/>
                                        </p:tgtEl>
                                        <p:attrNameLst>
                                          <p:attrName>style.visibility</p:attrName>
                                        </p:attrNameLst>
                                      </p:cBhvr>
                                      <p:to>
                                        <p:strVal val="visible"/>
                                      </p:to>
                                    </p:set>
                                    <p:animEffect transition="in" filter="barn(inVertical)">
                                      <p:cBhvr>
                                        <p:cTn id="73" dur="500"/>
                                        <p:tgtEl>
                                          <p:spTgt spid="107"/>
                                        </p:tgtEl>
                                      </p:cBhvr>
                                    </p:animEffect>
                                  </p:childTnLst>
                                </p:cTn>
                              </p:par>
                            </p:childTnLst>
                          </p:cTn>
                        </p:par>
                      </p:childTnLst>
                    </p:cTn>
                  </p:par>
                  <p:par>
                    <p:cTn id="74" fill="hold">
                      <p:stCondLst>
                        <p:cond delay="indefinite"/>
                      </p:stCondLst>
                      <p:childTnLst>
                        <p:par>
                          <p:cTn id="75" fill="hold">
                            <p:stCondLst>
                              <p:cond delay="0"/>
                            </p:stCondLst>
                            <p:childTnLst>
                              <p:par>
                                <p:cTn id="76" presetID="12" presetClass="entr" presetSubtype="4" fill="hold" grpId="0" nodeType="click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additive="base">
                                        <p:cTn id="78" dur="500"/>
                                        <p:tgtEl>
                                          <p:spTgt spid="9"/>
                                        </p:tgtEl>
                                        <p:attrNameLst>
                                          <p:attrName>ppt_y</p:attrName>
                                        </p:attrNameLst>
                                      </p:cBhvr>
                                      <p:tavLst>
                                        <p:tav tm="0">
                                          <p:val>
                                            <p:strVal val="#ppt_y+#ppt_h*1.125000"/>
                                          </p:val>
                                        </p:tav>
                                        <p:tav tm="100000">
                                          <p:val>
                                            <p:strVal val="#ppt_y"/>
                                          </p:val>
                                        </p:tav>
                                      </p:tavLst>
                                    </p:anim>
                                    <p:animEffect transition="in" filter="wipe(up)">
                                      <p:cBhvr>
                                        <p:cTn id="79" dur="500"/>
                                        <p:tgtEl>
                                          <p:spTgt spid="9"/>
                                        </p:tgtEl>
                                      </p:cBhvr>
                                    </p:animEffect>
                                  </p:childTnLst>
                                </p:cTn>
                              </p:par>
                            </p:childTnLst>
                          </p:cTn>
                        </p:par>
                        <p:par>
                          <p:cTn id="80" fill="hold">
                            <p:stCondLst>
                              <p:cond delay="500"/>
                            </p:stCondLst>
                            <p:childTnLst>
                              <p:par>
                                <p:cTn id="81" presetID="12" presetClass="entr" presetSubtype="1" fill="hold" grpId="0" nodeType="afterEffect">
                                  <p:stCondLst>
                                    <p:cond delay="0"/>
                                  </p:stCondLst>
                                  <p:childTnLst>
                                    <p:set>
                                      <p:cBhvr>
                                        <p:cTn id="82" dur="1" fill="hold">
                                          <p:stCondLst>
                                            <p:cond delay="0"/>
                                          </p:stCondLst>
                                        </p:cTn>
                                        <p:tgtEl>
                                          <p:spTgt spid="8"/>
                                        </p:tgtEl>
                                        <p:attrNameLst>
                                          <p:attrName>style.visibility</p:attrName>
                                        </p:attrNameLst>
                                      </p:cBhvr>
                                      <p:to>
                                        <p:strVal val="visible"/>
                                      </p:to>
                                    </p:set>
                                    <p:anim calcmode="lin" valueType="num">
                                      <p:cBhvr additive="base">
                                        <p:cTn id="83" dur="500"/>
                                        <p:tgtEl>
                                          <p:spTgt spid="8"/>
                                        </p:tgtEl>
                                        <p:attrNameLst>
                                          <p:attrName>ppt_y</p:attrName>
                                        </p:attrNameLst>
                                      </p:cBhvr>
                                      <p:tavLst>
                                        <p:tav tm="0">
                                          <p:val>
                                            <p:strVal val="#ppt_y-#ppt_h*1.125000"/>
                                          </p:val>
                                        </p:tav>
                                        <p:tav tm="100000">
                                          <p:val>
                                            <p:strVal val="#ppt_y"/>
                                          </p:val>
                                        </p:tav>
                                      </p:tavLst>
                                    </p:anim>
                                    <p:animEffect transition="in" filter="wipe(down)">
                                      <p:cBhvr>
                                        <p:cTn id="84" dur="500"/>
                                        <p:tgtEl>
                                          <p:spTgt spid="8"/>
                                        </p:tgtEl>
                                      </p:cBhvr>
                                    </p:animEffect>
                                  </p:childTnLst>
                                </p:cTn>
                              </p:par>
                            </p:childTnLst>
                          </p:cTn>
                        </p:par>
                        <p:par>
                          <p:cTn id="85" fill="hold">
                            <p:stCondLst>
                              <p:cond delay="1000"/>
                            </p:stCondLst>
                            <p:childTnLst>
                              <p:par>
                                <p:cTn id="86" presetID="16" presetClass="entr" presetSubtype="21" fill="hold" grpId="1" nodeType="afterEffect">
                                  <p:stCondLst>
                                    <p:cond delay="0"/>
                                  </p:stCondLst>
                                  <p:childTnLst>
                                    <p:set>
                                      <p:cBhvr>
                                        <p:cTn id="87" dur="1" fill="hold">
                                          <p:stCondLst>
                                            <p:cond delay="0"/>
                                          </p:stCondLst>
                                        </p:cTn>
                                        <p:tgtEl>
                                          <p:spTgt spid="10"/>
                                        </p:tgtEl>
                                        <p:attrNameLst>
                                          <p:attrName>style.visibility</p:attrName>
                                        </p:attrNameLst>
                                      </p:cBhvr>
                                      <p:to>
                                        <p:strVal val="visible"/>
                                      </p:to>
                                    </p:set>
                                    <p:animEffect transition="in" filter="barn(inVertical)">
                                      <p:cBhvr>
                                        <p:cTn id="8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bldLvl="0" animBg="1"/>
      <p:bldP spid="58" grpId="0" bldLvl="0" animBg="1"/>
      <p:bldP spid="100" grpId="0"/>
      <p:bldP spid="103" grpId="0"/>
      <p:bldP spid="8" grpId="0" bldLvl="0" animBg="1"/>
      <p:bldP spid="54" grpId="0" animBg="1"/>
      <p:bldP spid="54" grpId="1" animBg="1"/>
      <p:bldP spid="54" grpId="2" animBg="1"/>
      <p:bldP spid="71" grpId="0" animBg="1"/>
      <p:bldP spid="70" grpId="0" animBg="1"/>
      <p:bldP spid="105" grpId="0"/>
      <p:bldP spid="105" grpId="1"/>
      <p:bldP spid="6" grpId="0" animBg="1"/>
      <p:bldP spid="5" grpId="0" animBg="1"/>
      <p:bldP spid="7" grpId="0"/>
      <p:bldP spid="7" grpId="1"/>
      <p:bldP spid="59" grpId="0" animBg="1"/>
      <p:bldP spid="74" grpId="0" animBg="1"/>
      <p:bldP spid="73" grpId="0" animBg="1"/>
      <p:bldP spid="107" grpId="0"/>
      <p:bldP spid="107" grpId="1"/>
      <p:bldP spid="9" grpId="0" animBg="1"/>
      <p:bldP spid="10" grpId="0"/>
      <p:bldP spid="10"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 name="组合 12"/>
          <p:cNvGrpSpPr/>
          <p:nvPr/>
        </p:nvGrpSpPr>
        <p:grpSpPr>
          <a:xfrm>
            <a:off x="429895" y="207645"/>
            <a:ext cx="979805" cy="800735"/>
            <a:chOff x="327" y="159"/>
            <a:chExt cx="2972" cy="2280"/>
          </a:xfrm>
        </p:grpSpPr>
        <p:grpSp>
          <p:nvGrpSpPr>
            <p:cNvPr id="14" name="组合 13"/>
            <p:cNvGrpSpPr/>
            <p:nvPr/>
          </p:nvGrpSpPr>
          <p:grpSpPr>
            <a:xfrm>
              <a:off x="327" y="159"/>
              <a:ext cx="2973" cy="2280"/>
              <a:chOff x="283980" y="301282"/>
              <a:chExt cx="866605" cy="778226"/>
            </a:xfrm>
          </p:grpSpPr>
          <p:grpSp>
            <p:nvGrpSpPr>
              <p:cNvPr id="15" name="组合 14"/>
              <p:cNvGrpSpPr/>
              <p:nvPr/>
            </p:nvGrpSpPr>
            <p:grpSpPr>
              <a:xfrm>
                <a:off x="283980" y="301282"/>
                <a:ext cx="866605" cy="778226"/>
                <a:chOff x="225922" y="165203"/>
                <a:chExt cx="1038215" cy="932335"/>
              </a:xfrm>
            </p:grpSpPr>
            <p:sp>
              <p:nvSpPr>
                <p:cNvPr id="16" name="任意多边形 15"/>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任意多边形 16"/>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p>
                <a:endParaRPr lang="zh-CN" altLang="en-US" sz="3600" dirty="0">
                  <a:solidFill>
                    <a:srgbClr val="2FA598"/>
                  </a:solidFill>
                  <a:latin typeface="Agency FB" panose="020B0503020202020204" pitchFamily="34" charset="0"/>
                </a:endParaRPr>
              </a:p>
            </p:txBody>
          </p:sp>
        </p:grpSp>
        <p:pic>
          <p:nvPicPr>
            <p:cNvPr id="18" name="图片 17"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19" name="文本框 18"/>
          <p:cNvSpPr txBox="1"/>
          <p:nvPr/>
        </p:nvSpPr>
        <p:spPr>
          <a:xfrm>
            <a:off x="1471295" y="31496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20" name="文本框 19"/>
          <p:cNvSpPr txBox="1"/>
          <p:nvPr/>
        </p:nvSpPr>
        <p:spPr>
          <a:xfrm>
            <a:off x="1237729" y="71130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sp>
        <p:nvSpPr>
          <p:cNvPr id="22" name="剪去对角的矩形 21"/>
          <p:cNvSpPr/>
          <p:nvPr/>
        </p:nvSpPr>
        <p:spPr>
          <a:xfrm>
            <a:off x="2014220" y="3839845"/>
            <a:ext cx="4062095" cy="2607310"/>
          </a:xfrm>
          <a:prstGeom prst="snip2DiagRect">
            <a:avLst/>
          </a:prstGeom>
          <a:blipFill rotWithShape="1">
            <a:blip r:embed="rId2"/>
            <a:stretch>
              <a:fillRect/>
            </a:stretch>
          </a:blipFill>
          <a:effectLst>
            <a:innerShdw blurRad="63500" dist="508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任意多边形 22"/>
          <p:cNvSpPr/>
          <p:nvPr/>
        </p:nvSpPr>
        <p:spPr>
          <a:xfrm>
            <a:off x="6436360" y="4069080"/>
            <a:ext cx="3895725" cy="2560955"/>
          </a:xfrm>
          <a:custGeom>
            <a:avLst/>
            <a:gdLst>
              <a:gd name="connsiteX0" fmla="*/ 0 w 6638"/>
              <a:gd name="connsiteY0" fmla="*/ 0 h 4656"/>
              <a:gd name="connsiteX1" fmla="*/ 5848 w 6638"/>
              <a:gd name="connsiteY1" fmla="*/ 0 h 4656"/>
              <a:gd name="connsiteX2" fmla="*/ 6624 w 6638"/>
              <a:gd name="connsiteY2" fmla="*/ 776 h 4656"/>
              <a:gd name="connsiteX3" fmla="*/ 6638 w 6638"/>
              <a:gd name="connsiteY3" fmla="*/ 3192 h 4656"/>
              <a:gd name="connsiteX4" fmla="*/ 6624 w 6638"/>
              <a:gd name="connsiteY4" fmla="*/ 4656 h 4656"/>
              <a:gd name="connsiteX5" fmla="*/ 776 w 6638"/>
              <a:gd name="connsiteY5" fmla="*/ 4656 h 4656"/>
              <a:gd name="connsiteX6" fmla="*/ 0 w 6638"/>
              <a:gd name="connsiteY6" fmla="*/ 3880 h 4656"/>
              <a:gd name="connsiteX7" fmla="*/ 0 w 6638"/>
              <a:gd name="connsiteY7" fmla="*/ 0 h 4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38" h="4656">
                <a:moveTo>
                  <a:pt x="0" y="0"/>
                </a:moveTo>
                <a:lnTo>
                  <a:pt x="5848" y="0"/>
                </a:lnTo>
                <a:lnTo>
                  <a:pt x="6624" y="776"/>
                </a:lnTo>
                <a:lnTo>
                  <a:pt x="6638" y="3192"/>
                </a:lnTo>
                <a:lnTo>
                  <a:pt x="6624" y="4656"/>
                </a:lnTo>
                <a:lnTo>
                  <a:pt x="776" y="4656"/>
                </a:lnTo>
                <a:lnTo>
                  <a:pt x="0" y="3880"/>
                </a:lnTo>
                <a:lnTo>
                  <a:pt x="0" y="0"/>
                </a:lnTo>
                <a:close/>
              </a:path>
            </a:pathLst>
          </a:custGeom>
          <a:blipFill rotWithShape="1">
            <a:blip r:embed="rId3"/>
            <a:stretch>
              <a:fillRect/>
            </a:stretch>
          </a:blip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剪去对角的矩形 23"/>
          <p:cNvSpPr/>
          <p:nvPr/>
        </p:nvSpPr>
        <p:spPr>
          <a:xfrm>
            <a:off x="2014220" y="1189990"/>
            <a:ext cx="3855720" cy="2348865"/>
          </a:xfrm>
          <a:prstGeom prst="snip2DiagRect">
            <a:avLst/>
          </a:prstGeom>
          <a:blipFill rotWithShape="1">
            <a:blip r:embed="rId4"/>
            <a:stretch>
              <a:fillRect/>
            </a:stretch>
          </a:blipFill>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任意多边形 28"/>
          <p:cNvSpPr/>
          <p:nvPr/>
        </p:nvSpPr>
        <p:spPr>
          <a:xfrm>
            <a:off x="6376035" y="1207770"/>
            <a:ext cx="3956050" cy="2313940"/>
          </a:xfrm>
          <a:custGeom>
            <a:avLst/>
            <a:gdLst>
              <a:gd name="connsiteX0" fmla="*/ 0 w 6638"/>
              <a:gd name="connsiteY0" fmla="*/ 0 h 4656"/>
              <a:gd name="connsiteX1" fmla="*/ 5848 w 6638"/>
              <a:gd name="connsiteY1" fmla="*/ 0 h 4656"/>
              <a:gd name="connsiteX2" fmla="*/ 6624 w 6638"/>
              <a:gd name="connsiteY2" fmla="*/ 776 h 4656"/>
              <a:gd name="connsiteX3" fmla="*/ 6638 w 6638"/>
              <a:gd name="connsiteY3" fmla="*/ 3192 h 4656"/>
              <a:gd name="connsiteX4" fmla="*/ 6624 w 6638"/>
              <a:gd name="connsiteY4" fmla="*/ 4656 h 4656"/>
              <a:gd name="connsiteX5" fmla="*/ 776 w 6638"/>
              <a:gd name="connsiteY5" fmla="*/ 4656 h 4656"/>
              <a:gd name="connsiteX6" fmla="*/ 0 w 6638"/>
              <a:gd name="connsiteY6" fmla="*/ 3880 h 4656"/>
              <a:gd name="connsiteX7" fmla="*/ 0 w 6638"/>
              <a:gd name="connsiteY7" fmla="*/ 0 h 4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38" h="4656">
                <a:moveTo>
                  <a:pt x="0" y="0"/>
                </a:moveTo>
                <a:lnTo>
                  <a:pt x="5848" y="0"/>
                </a:lnTo>
                <a:lnTo>
                  <a:pt x="6624" y="776"/>
                </a:lnTo>
                <a:lnTo>
                  <a:pt x="6638" y="3192"/>
                </a:lnTo>
                <a:lnTo>
                  <a:pt x="6624" y="4656"/>
                </a:lnTo>
                <a:lnTo>
                  <a:pt x="776" y="4656"/>
                </a:lnTo>
                <a:lnTo>
                  <a:pt x="0" y="3880"/>
                </a:lnTo>
                <a:lnTo>
                  <a:pt x="0" y="0"/>
                </a:lnTo>
                <a:close/>
              </a:path>
            </a:pathLst>
          </a:custGeom>
          <a:blipFill rotWithShape="1">
            <a:blip r:embed="rId5"/>
            <a:stretch>
              <a:fillRect/>
            </a:stretch>
          </a:blipFill>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8" name=" 218">
            <a:hlinkClick r:id="rId6"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000">
        <p:wipe dir="d"/>
      </p:transition>
    </mc:Choice>
    <mc:Fallback>
      <p:transition spd="slow">
        <p:wipe dir="d"/>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2000"/>
                                        <p:tgtEl>
                                          <p:spTgt spid="24"/>
                                        </p:tgtEl>
                                      </p:cBhvr>
                                    </p:animEffect>
                                    <p:anim calcmode="lin" valueType="num">
                                      <p:cBhvr>
                                        <p:cTn id="8" dur="2000" fill="hold"/>
                                        <p:tgtEl>
                                          <p:spTgt spid="24"/>
                                        </p:tgtEl>
                                        <p:attrNameLst>
                                          <p:attrName>style.rotation</p:attrName>
                                        </p:attrNameLst>
                                      </p:cBhvr>
                                      <p:tavLst>
                                        <p:tav tm="0">
                                          <p:val>
                                            <p:fltVal val="720"/>
                                          </p:val>
                                        </p:tav>
                                        <p:tav tm="100000">
                                          <p:val>
                                            <p:fltVal val="0"/>
                                          </p:val>
                                        </p:tav>
                                      </p:tavLst>
                                    </p:anim>
                                    <p:anim calcmode="lin" valueType="num">
                                      <p:cBhvr>
                                        <p:cTn id="9" dur="2000" fill="hold"/>
                                        <p:tgtEl>
                                          <p:spTgt spid="24"/>
                                        </p:tgtEl>
                                        <p:attrNameLst>
                                          <p:attrName>ppt_h</p:attrName>
                                        </p:attrNameLst>
                                      </p:cBhvr>
                                      <p:tavLst>
                                        <p:tav tm="0">
                                          <p:val>
                                            <p:fltVal val="0"/>
                                          </p:val>
                                        </p:tav>
                                        <p:tav tm="100000">
                                          <p:val>
                                            <p:strVal val="#ppt_h"/>
                                          </p:val>
                                        </p:tav>
                                      </p:tavLst>
                                    </p:anim>
                                    <p:anim calcmode="lin" valueType="num">
                                      <p:cBhvr>
                                        <p:cTn id="10" dur="2000" fill="hold"/>
                                        <p:tgtEl>
                                          <p:spTgt spid="24"/>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15" presetClass="entr" presetSubtype="0" fill="hold" grpId="0" nodeType="afterEffect">
                                  <p:stCondLst>
                                    <p:cond delay="0"/>
                                  </p:stCondLst>
                                  <p:childTnLst>
                                    <p:set>
                                      <p:cBhvr>
                                        <p:cTn id="13" dur="1" fill="hold">
                                          <p:stCondLst>
                                            <p:cond delay="0"/>
                                          </p:stCondLst>
                                        </p:cTn>
                                        <p:tgtEl>
                                          <p:spTgt spid="29"/>
                                        </p:tgtEl>
                                        <p:attrNameLst>
                                          <p:attrName>style.visibility</p:attrName>
                                        </p:attrNameLst>
                                      </p:cBhvr>
                                      <p:to>
                                        <p:strVal val="visible"/>
                                      </p:to>
                                    </p:set>
                                    <p:anim calcmode="lin" valueType="num">
                                      <p:cBhvr>
                                        <p:cTn id="14" dur="1000" fill="hold"/>
                                        <p:tgtEl>
                                          <p:spTgt spid="29"/>
                                        </p:tgtEl>
                                        <p:attrNameLst>
                                          <p:attrName>ppt_w</p:attrName>
                                        </p:attrNameLst>
                                      </p:cBhvr>
                                      <p:tavLst>
                                        <p:tav tm="0">
                                          <p:val>
                                            <p:fltVal val="0"/>
                                          </p:val>
                                        </p:tav>
                                        <p:tav tm="100000">
                                          <p:val>
                                            <p:strVal val="#ppt_w"/>
                                          </p:val>
                                        </p:tav>
                                      </p:tavLst>
                                    </p:anim>
                                    <p:anim calcmode="lin" valueType="num">
                                      <p:cBhvr>
                                        <p:cTn id="15" dur="1000" fill="hold"/>
                                        <p:tgtEl>
                                          <p:spTgt spid="29"/>
                                        </p:tgtEl>
                                        <p:attrNameLst>
                                          <p:attrName>ppt_h</p:attrName>
                                        </p:attrNameLst>
                                      </p:cBhvr>
                                      <p:tavLst>
                                        <p:tav tm="0">
                                          <p:val>
                                            <p:fltVal val="0"/>
                                          </p:val>
                                        </p:tav>
                                        <p:tav tm="100000">
                                          <p:val>
                                            <p:strVal val="#ppt_h"/>
                                          </p:val>
                                        </p:tav>
                                      </p:tavLst>
                                    </p:anim>
                                    <p:anim calcmode="lin" valueType="num">
                                      <p:cBhvr>
                                        <p:cTn id="16"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29"/>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3000"/>
                            </p:stCondLst>
                            <p:childTnLst>
                              <p:par>
                                <p:cTn id="19" presetID="58" presetClass="entr" presetSubtype="0" accel="10000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1000" fill="hold"/>
                                        <p:tgtEl>
                                          <p:spTgt spid="22"/>
                                        </p:tgtEl>
                                        <p:attrNameLst>
                                          <p:attrName>ppt_w</p:attrName>
                                        </p:attrNameLst>
                                      </p:cBhvr>
                                      <p:tavLst>
                                        <p:tav tm="0">
                                          <p:val>
                                            <p:strVal val="#ppt_w*2.5"/>
                                          </p:val>
                                        </p:tav>
                                        <p:tav tm="100000">
                                          <p:val>
                                            <p:strVal val="#ppt_w"/>
                                          </p:val>
                                        </p:tav>
                                      </p:tavLst>
                                    </p:anim>
                                    <p:anim calcmode="lin" valueType="num">
                                      <p:cBhvr>
                                        <p:cTn id="22" dur="1000" fill="hold"/>
                                        <p:tgtEl>
                                          <p:spTgt spid="22"/>
                                        </p:tgtEl>
                                        <p:attrNameLst>
                                          <p:attrName>ppt_h</p:attrName>
                                        </p:attrNameLst>
                                      </p:cBhvr>
                                      <p:tavLst>
                                        <p:tav tm="0">
                                          <p:val>
                                            <p:strVal val="#ppt_h*0.01"/>
                                          </p:val>
                                        </p:tav>
                                        <p:tav tm="100000">
                                          <p:val>
                                            <p:strVal val="#ppt_h"/>
                                          </p:val>
                                        </p:tav>
                                      </p:tavLst>
                                    </p:anim>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h+1"/>
                                          </p:val>
                                        </p:tav>
                                        <p:tav tm="100000">
                                          <p:val>
                                            <p:strVal val="#ppt_y"/>
                                          </p:val>
                                        </p:tav>
                                      </p:tavLst>
                                    </p:anim>
                                    <p:animEffect transition="in" filter="fade">
                                      <p:cBhvr>
                                        <p:cTn id="25" dur="1000"/>
                                        <p:tgtEl>
                                          <p:spTgt spid="22"/>
                                        </p:tgtEl>
                                      </p:cBhvr>
                                    </p:animEffect>
                                  </p:childTnLst>
                                </p:cTn>
                              </p:par>
                            </p:childTnLst>
                          </p:cTn>
                        </p:par>
                        <p:par>
                          <p:cTn id="26" fill="hold">
                            <p:stCondLst>
                              <p:cond delay="4000"/>
                            </p:stCondLst>
                            <p:childTnLst>
                              <p:par>
                                <p:cTn id="27" presetID="31" presetClass="entr" presetSubtype="0" fill="hold" grpId="1"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p:cTn id="29" dur="1000" fill="hold"/>
                                        <p:tgtEl>
                                          <p:spTgt spid="23"/>
                                        </p:tgtEl>
                                        <p:attrNameLst>
                                          <p:attrName>ppt_w</p:attrName>
                                        </p:attrNameLst>
                                      </p:cBhvr>
                                      <p:tavLst>
                                        <p:tav tm="0">
                                          <p:val>
                                            <p:fltVal val="0"/>
                                          </p:val>
                                        </p:tav>
                                        <p:tav tm="100000">
                                          <p:val>
                                            <p:strVal val="#ppt_w"/>
                                          </p:val>
                                        </p:tav>
                                      </p:tavLst>
                                    </p:anim>
                                    <p:anim calcmode="lin" valueType="num">
                                      <p:cBhvr>
                                        <p:cTn id="30" dur="1000" fill="hold"/>
                                        <p:tgtEl>
                                          <p:spTgt spid="23"/>
                                        </p:tgtEl>
                                        <p:attrNameLst>
                                          <p:attrName>ppt_h</p:attrName>
                                        </p:attrNameLst>
                                      </p:cBhvr>
                                      <p:tavLst>
                                        <p:tav tm="0">
                                          <p:val>
                                            <p:fltVal val="0"/>
                                          </p:val>
                                        </p:tav>
                                        <p:tav tm="100000">
                                          <p:val>
                                            <p:strVal val="#ppt_h"/>
                                          </p:val>
                                        </p:tav>
                                      </p:tavLst>
                                    </p:anim>
                                    <p:anim calcmode="lin" valueType="num">
                                      <p:cBhvr>
                                        <p:cTn id="31" dur="1000" fill="hold"/>
                                        <p:tgtEl>
                                          <p:spTgt spid="23"/>
                                        </p:tgtEl>
                                        <p:attrNameLst>
                                          <p:attrName>style.rotation</p:attrName>
                                        </p:attrNameLst>
                                      </p:cBhvr>
                                      <p:tavLst>
                                        <p:tav tm="0">
                                          <p:val>
                                            <p:fltVal val="90"/>
                                          </p:val>
                                        </p:tav>
                                        <p:tav tm="100000">
                                          <p:val>
                                            <p:fltVal val="0"/>
                                          </p:val>
                                        </p:tav>
                                      </p:tavLst>
                                    </p:anim>
                                    <p:animEffect transition="in" filter="fade">
                                      <p:cBhvr>
                                        <p:cTn id="32"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9" grpId="0" animBg="1"/>
      <p:bldP spid="22" grpId="0" animBg="1"/>
      <p:bldP spid="23" grpId="0" animBg="1"/>
      <p:bldP spid="23"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 name="组合 12"/>
          <p:cNvGrpSpPr/>
          <p:nvPr/>
        </p:nvGrpSpPr>
        <p:grpSpPr>
          <a:xfrm>
            <a:off x="429895" y="207645"/>
            <a:ext cx="979805" cy="800735"/>
            <a:chOff x="327" y="159"/>
            <a:chExt cx="2972" cy="2280"/>
          </a:xfrm>
        </p:grpSpPr>
        <p:grpSp>
          <p:nvGrpSpPr>
            <p:cNvPr id="14" name="组合 13"/>
            <p:cNvGrpSpPr/>
            <p:nvPr/>
          </p:nvGrpSpPr>
          <p:grpSpPr>
            <a:xfrm>
              <a:off x="327" y="159"/>
              <a:ext cx="2973" cy="2280"/>
              <a:chOff x="283980" y="301282"/>
              <a:chExt cx="866605" cy="778226"/>
            </a:xfrm>
          </p:grpSpPr>
          <p:grpSp>
            <p:nvGrpSpPr>
              <p:cNvPr id="15" name="组合 14"/>
              <p:cNvGrpSpPr/>
              <p:nvPr/>
            </p:nvGrpSpPr>
            <p:grpSpPr>
              <a:xfrm>
                <a:off x="283980" y="301282"/>
                <a:ext cx="866605" cy="778226"/>
                <a:chOff x="225922" y="165203"/>
                <a:chExt cx="1038215" cy="932335"/>
              </a:xfrm>
            </p:grpSpPr>
            <p:sp>
              <p:nvSpPr>
                <p:cNvPr id="16" name="任意多边形 15"/>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任意多边形 16"/>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p>
                <a:endParaRPr lang="zh-CN" altLang="en-US" sz="3600" dirty="0">
                  <a:solidFill>
                    <a:srgbClr val="2FA598"/>
                  </a:solidFill>
                  <a:latin typeface="Agency FB" panose="020B0503020202020204" pitchFamily="34" charset="0"/>
                </a:endParaRPr>
              </a:p>
            </p:txBody>
          </p:sp>
        </p:grpSp>
        <p:pic>
          <p:nvPicPr>
            <p:cNvPr id="18" name="图片 17"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19" name="文本框 18"/>
          <p:cNvSpPr txBox="1"/>
          <p:nvPr/>
        </p:nvSpPr>
        <p:spPr>
          <a:xfrm>
            <a:off x="1471295" y="31496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20" name="文本框 19"/>
          <p:cNvSpPr txBox="1"/>
          <p:nvPr/>
        </p:nvSpPr>
        <p:spPr>
          <a:xfrm>
            <a:off x="1237729" y="71130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sp>
        <p:nvSpPr>
          <p:cNvPr id="25" name="六角星 24"/>
          <p:cNvSpPr/>
          <p:nvPr/>
        </p:nvSpPr>
        <p:spPr>
          <a:xfrm>
            <a:off x="561340" y="1241425"/>
            <a:ext cx="2975610" cy="2895600"/>
          </a:xfrm>
          <a:prstGeom prst="star6">
            <a:avLst/>
          </a:prstGeom>
          <a:blipFill rotWithShape="1">
            <a:blip r:embed="rId2"/>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六角星 25"/>
          <p:cNvSpPr/>
          <p:nvPr/>
        </p:nvSpPr>
        <p:spPr>
          <a:xfrm>
            <a:off x="3589020" y="1241425"/>
            <a:ext cx="2975610" cy="2895600"/>
          </a:xfrm>
          <a:prstGeom prst="star6">
            <a:avLst/>
          </a:prstGeom>
          <a:blipFill rotWithShape="1">
            <a:blip r:embed="rId3"/>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六角星 26"/>
          <p:cNvSpPr/>
          <p:nvPr/>
        </p:nvSpPr>
        <p:spPr>
          <a:xfrm>
            <a:off x="2114550" y="3452495"/>
            <a:ext cx="2975610" cy="2895600"/>
          </a:xfrm>
          <a:prstGeom prst="star6">
            <a:avLst/>
          </a:prstGeom>
          <a:blipFill rotWithShape="1">
            <a:blip r:embed="rId4"/>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8" name="六角星 27"/>
          <p:cNvSpPr/>
          <p:nvPr/>
        </p:nvSpPr>
        <p:spPr>
          <a:xfrm>
            <a:off x="5062855" y="3452495"/>
            <a:ext cx="2975610" cy="2895600"/>
          </a:xfrm>
          <a:prstGeom prst="star6">
            <a:avLst/>
          </a:prstGeom>
          <a:blipFill rotWithShape="1">
            <a:blip r:embed="rId5"/>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六角星 28"/>
          <p:cNvSpPr/>
          <p:nvPr/>
        </p:nvSpPr>
        <p:spPr>
          <a:xfrm>
            <a:off x="6564630" y="1241425"/>
            <a:ext cx="2975610" cy="2895600"/>
          </a:xfrm>
          <a:prstGeom prst="star6">
            <a:avLst/>
          </a:prstGeom>
          <a:blipFill rotWithShape="1">
            <a:blip r:embed="rId6"/>
            <a:stretch>
              <a:fillRect/>
            </a:stretch>
          </a:blipFill>
        </p:spPr>
        <p:style>
          <a:lnRef idx="2">
            <a:schemeClr val="dk1">
              <a:shade val="50000"/>
            </a:schemeClr>
          </a:lnRef>
          <a:fillRef idx="1">
            <a:schemeClr val="dk1"/>
          </a:fillRef>
          <a:effectRef idx="0">
            <a:schemeClr val="dk1"/>
          </a:effectRef>
          <a:fontRef idx="minor">
            <a:schemeClr val="lt1"/>
          </a:fontRef>
        </p:style>
        <p:txBody>
          <a:bodyPr rtlCol="0" anchor="ctr"/>
          <a:p>
            <a:pPr algn="ctr"/>
            <a:endParaRPr lang="zh-CN" altLang="en-US"/>
          </a:p>
        </p:txBody>
      </p:sp>
      <p:sp>
        <p:nvSpPr>
          <p:cNvPr id="30" name="六角星 29"/>
          <p:cNvSpPr/>
          <p:nvPr/>
        </p:nvSpPr>
        <p:spPr>
          <a:xfrm>
            <a:off x="8038465" y="3452495"/>
            <a:ext cx="2975610" cy="2895600"/>
          </a:xfrm>
          <a:prstGeom prst="star6">
            <a:avLst/>
          </a:prstGeom>
          <a:blipFill rotWithShape="1">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8" name=" 218">
            <a:hlinkClick r:id="rId8"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000">
        <p:wipe dir="u"/>
      </p:transition>
    </mc:Choice>
    <mc:Fallback>
      <p:transition spd="slow">
        <p:wipe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3"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2000"/>
                                        <p:tgtEl>
                                          <p:spTgt spid="25"/>
                                        </p:tgtEl>
                                      </p:cBhvr>
                                    </p:animEffect>
                                    <p:anim calcmode="lin" valueType="num">
                                      <p:cBhvr>
                                        <p:cTn id="8" dur="2000" fill="hold"/>
                                        <p:tgtEl>
                                          <p:spTgt spid="25"/>
                                        </p:tgtEl>
                                        <p:attrNameLst>
                                          <p:attrName>style.rotation</p:attrName>
                                        </p:attrNameLst>
                                      </p:cBhvr>
                                      <p:tavLst>
                                        <p:tav tm="0">
                                          <p:val>
                                            <p:fltVal val="720"/>
                                          </p:val>
                                        </p:tav>
                                        <p:tav tm="100000">
                                          <p:val>
                                            <p:fltVal val="0"/>
                                          </p:val>
                                        </p:tav>
                                      </p:tavLst>
                                    </p:anim>
                                    <p:anim calcmode="lin" valueType="num">
                                      <p:cBhvr>
                                        <p:cTn id="9" dur="2000" fill="hold"/>
                                        <p:tgtEl>
                                          <p:spTgt spid="25"/>
                                        </p:tgtEl>
                                        <p:attrNameLst>
                                          <p:attrName>ppt_h</p:attrName>
                                        </p:attrNameLst>
                                      </p:cBhvr>
                                      <p:tavLst>
                                        <p:tav tm="0">
                                          <p:val>
                                            <p:fltVal val="0"/>
                                          </p:val>
                                        </p:tav>
                                        <p:tav tm="100000">
                                          <p:val>
                                            <p:strVal val="#ppt_h"/>
                                          </p:val>
                                        </p:tav>
                                      </p:tavLst>
                                    </p:anim>
                                    <p:anim calcmode="lin" valueType="num">
                                      <p:cBhvr>
                                        <p:cTn id="10" dur="2000" fill="hold"/>
                                        <p:tgtEl>
                                          <p:spTgt spid="25"/>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 presetClass="entr" presetSubtype="1" fill="hold" grpId="0"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2000" fill="hold"/>
                                        <p:tgtEl>
                                          <p:spTgt spid="26"/>
                                        </p:tgtEl>
                                        <p:attrNameLst>
                                          <p:attrName>ppt_x</p:attrName>
                                        </p:attrNameLst>
                                      </p:cBhvr>
                                      <p:tavLst>
                                        <p:tav tm="0">
                                          <p:val>
                                            <p:strVal val="#ppt_x"/>
                                          </p:val>
                                        </p:tav>
                                        <p:tav tm="100000">
                                          <p:val>
                                            <p:strVal val="#ppt_x"/>
                                          </p:val>
                                        </p:tav>
                                      </p:tavLst>
                                    </p:anim>
                                    <p:anim calcmode="lin" valueType="num">
                                      <p:cBhvr additive="base">
                                        <p:cTn id="15" dur="2000" fill="hold"/>
                                        <p:tgtEl>
                                          <p:spTgt spid="26"/>
                                        </p:tgtEl>
                                        <p:attrNameLst>
                                          <p:attrName>ppt_y</p:attrName>
                                        </p:attrNameLst>
                                      </p:cBhvr>
                                      <p:tavLst>
                                        <p:tav tm="0">
                                          <p:val>
                                            <p:strVal val="0-#ppt_h/2"/>
                                          </p:val>
                                        </p:tav>
                                        <p:tav tm="100000">
                                          <p:val>
                                            <p:strVal val="#ppt_y"/>
                                          </p:val>
                                        </p:tav>
                                      </p:tavLst>
                                    </p:anim>
                                  </p:childTnLst>
                                </p:cTn>
                              </p:par>
                            </p:childTnLst>
                          </p:cTn>
                        </p:par>
                        <p:par>
                          <p:cTn id="16" fill="hold">
                            <p:stCondLst>
                              <p:cond delay="4000"/>
                            </p:stCondLst>
                            <p:childTnLst>
                              <p:par>
                                <p:cTn id="17" presetID="39" presetClass="entr" presetSubtype="0" accel="10000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1000" fill="hold"/>
                                        <p:tgtEl>
                                          <p:spTgt spid="29"/>
                                        </p:tgtEl>
                                        <p:attrNameLst>
                                          <p:attrName>ppt_h</p:attrName>
                                        </p:attrNameLst>
                                      </p:cBhvr>
                                      <p:tavLst>
                                        <p:tav tm="0">
                                          <p:val>
                                            <p:strVal val="#ppt_h/20"/>
                                          </p:val>
                                        </p:tav>
                                        <p:tav tm="50000">
                                          <p:val>
                                            <p:strVal val="#ppt_h/20"/>
                                          </p:val>
                                        </p:tav>
                                        <p:tav tm="100000">
                                          <p:val>
                                            <p:strVal val="#ppt_h"/>
                                          </p:val>
                                        </p:tav>
                                      </p:tavLst>
                                    </p:anim>
                                    <p:anim calcmode="lin" valueType="num">
                                      <p:cBhvr>
                                        <p:cTn id="20" dur="1000" fill="hold"/>
                                        <p:tgtEl>
                                          <p:spTgt spid="29"/>
                                        </p:tgtEl>
                                        <p:attrNameLst>
                                          <p:attrName>ppt_w</p:attrName>
                                        </p:attrNameLst>
                                      </p:cBhvr>
                                      <p:tavLst>
                                        <p:tav tm="0">
                                          <p:val>
                                            <p:strVal val="#ppt_w+.3"/>
                                          </p:val>
                                        </p:tav>
                                        <p:tav tm="50000">
                                          <p:val>
                                            <p:strVal val="#ppt_w+.3"/>
                                          </p:val>
                                        </p:tav>
                                        <p:tav tm="100000">
                                          <p:val>
                                            <p:strVal val="#ppt_w"/>
                                          </p:val>
                                        </p:tav>
                                      </p:tavLst>
                                    </p:anim>
                                    <p:anim calcmode="lin" valueType="num">
                                      <p:cBhvr>
                                        <p:cTn id="21" dur="1000" fill="hold"/>
                                        <p:tgtEl>
                                          <p:spTgt spid="29"/>
                                        </p:tgtEl>
                                        <p:attrNameLst>
                                          <p:attrName>ppt_x</p:attrName>
                                        </p:attrNameLst>
                                      </p:cBhvr>
                                      <p:tavLst>
                                        <p:tav tm="0">
                                          <p:val>
                                            <p:strVal val="#ppt_x-.3"/>
                                          </p:val>
                                        </p:tav>
                                        <p:tav tm="50000">
                                          <p:val>
                                            <p:strVal val="#ppt_x"/>
                                          </p:val>
                                        </p:tav>
                                        <p:tav tm="100000">
                                          <p:val>
                                            <p:strVal val="#ppt_x"/>
                                          </p:val>
                                        </p:tav>
                                      </p:tavLst>
                                    </p:anim>
                                    <p:anim calcmode="lin" valueType="num">
                                      <p:cBhvr>
                                        <p:cTn id="22" dur="1000" fill="hold"/>
                                        <p:tgtEl>
                                          <p:spTgt spid="29"/>
                                        </p:tgtEl>
                                        <p:attrNameLst>
                                          <p:attrName>ppt_y</p:attrName>
                                        </p:attrNameLst>
                                      </p:cBhvr>
                                      <p:tavLst>
                                        <p:tav tm="0">
                                          <p:val>
                                            <p:strVal val="#ppt_y"/>
                                          </p:val>
                                        </p:tav>
                                        <p:tav tm="100000">
                                          <p:val>
                                            <p:strVal val="#ppt_y"/>
                                          </p:val>
                                        </p:tav>
                                      </p:tavLst>
                                    </p:anim>
                                  </p:childTnLst>
                                </p:cTn>
                              </p:par>
                            </p:childTnLst>
                          </p:cTn>
                        </p:par>
                        <p:par>
                          <p:cTn id="23" fill="hold">
                            <p:stCondLst>
                              <p:cond delay="5000"/>
                            </p:stCondLst>
                            <p:childTnLst>
                              <p:par>
                                <p:cTn id="24" presetID="48" presetClass="entr" presetSubtype="0" accel="50000" fill="hold" grpId="1"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p:cTn id="26" dur="2000" fill="hold"/>
                                        <p:tgtEl>
                                          <p:spTgt spid="2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7" dur="2000" fill="hold"/>
                                        <p:tgtEl>
                                          <p:spTgt spid="27"/>
                                        </p:tgtEl>
                                        <p:attrNameLst>
                                          <p:attrName>ppt_x</p:attrName>
                                        </p:attrNameLst>
                                      </p:cBhvr>
                                      <p:tavLst>
                                        <p:tav tm="0">
                                          <p:val>
                                            <p:fltVal val="-1"/>
                                          </p:val>
                                        </p:tav>
                                        <p:tav tm="50000">
                                          <p:val>
                                            <p:fltVal val="0.95"/>
                                          </p:val>
                                        </p:tav>
                                        <p:tav tm="100000">
                                          <p:val>
                                            <p:strVal val="#ppt_x"/>
                                          </p:val>
                                        </p:tav>
                                      </p:tavLst>
                                    </p:anim>
                                    <p:anim calcmode="lin" valueType="num">
                                      <p:cBhvr>
                                        <p:cTn id="28" dur="2000" fill="hold"/>
                                        <p:tgtEl>
                                          <p:spTgt spid="27"/>
                                        </p:tgtEl>
                                        <p:attrNameLst>
                                          <p:attrName>ppt_y</p:attrName>
                                        </p:attrNameLst>
                                      </p:cBhvr>
                                      <p:tavLst>
                                        <p:tav tm="0">
                                          <p:val>
                                            <p:strVal val="#ppt_y"/>
                                          </p:val>
                                        </p:tav>
                                        <p:tav tm="100000">
                                          <p:val>
                                            <p:strVal val="#ppt_y"/>
                                          </p:val>
                                        </p:tav>
                                      </p:tavLst>
                                    </p:anim>
                                    <p:animEffect transition="in" filter="fade">
                                      <p:cBhvr>
                                        <p:cTn id="29" dur="2000"/>
                                        <p:tgtEl>
                                          <p:spTgt spid="27"/>
                                        </p:tgtEl>
                                      </p:cBhvr>
                                    </p:animEffect>
                                  </p:childTnLst>
                                </p:cTn>
                              </p:par>
                            </p:childTnLst>
                          </p:cTn>
                        </p:par>
                        <p:par>
                          <p:cTn id="30" fill="hold">
                            <p:stCondLst>
                              <p:cond delay="7000"/>
                            </p:stCondLst>
                            <p:childTnLst>
                              <p:par>
                                <p:cTn id="31" presetID="58" presetClass="entr" presetSubtype="0" accel="100000" fill="hold" grpId="1"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2000" fill="hold"/>
                                        <p:tgtEl>
                                          <p:spTgt spid="28"/>
                                        </p:tgtEl>
                                        <p:attrNameLst>
                                          <p:attrName>ppt_w</p:attrName>
                                        </p:attrNameLst>
                                      </p:cBhvr>
                                      <p:tavLst>
                                        <p:tav tm="0">
                                          <p:val>
                                            <p:strVal val="#ppt_w*2.5"/>
                                          </p:val>
                                        </p:tav>
                                        <p:tav tm="100000">
                                          <p:val>
                                            <p:strVal val="#ppt_w"/>
                                          </p:val>
                                        </p:tav>
                                      </p:tavLst>
                                    </p:anim>
                                    <p:anim calcmode="lin" valueType="num">
                                      <p:cBhvr>
                                        <p:cTn id="34" dur="2000" fill="hold"/>
                                        <p:tgtEl>
                                          <p:spTgt spid="28"/>
                                        </p:tgtEl>
                                        <p:attrNameLst>
                                          <p:attrName>ppt_h</p:attrName>
                                        </p:attrNameLst>
                                      </p:cBhvr>
                                      <p:tavLst>
                                        <p:tav tm="0">
                                          <p:val>
                                            <p:strVal val="#ppt_h*0.01"/>
                                          </p:val>
                                        </p:tav>
                                        <p:tav tm="100000">
                                          <p:val>
                                            <p:strVal val="#ppt_h"/>
                                          </p:val>
                                        </p:tav>
                                      </p:tavLst>
                                    </p:anim>
                                    <p:anim calcmode="lin" valueType="num">
                                      <p:cBhvr>
                                        <p:cTn id="35" dur="2000" fill="hold"/>
                                        <p:tgtEl>
                                          <p:spTgt spid="28"/>
                                        </p:tgtEl>
                                        <p:attrNameLst>
                                          <p:attrName>ppt_x</p:attrName>
                                        </p:attrNameLst>
                                      </p:cBhvr>
                                      <p:tavLst>
                                        <p:tav tm="0">
                                          <p:val>
                                            <p:strVal val="#ppt_x"/>
                                          </p:val>
                                        </p:tav>
                                        <p:tav tm="100000">
                                          <p:val>
                                            <p:strVal val="#ppt_x"/>
                                          </p:val>
                                        </p:tav>
                                      </p:tavLst>
                                    </p:anim>
                                    <p:anim calcmode="lin" valueType="num">
                                      <p:cBhvr>
                                        <p:cTn id="36" dur="2000" fill="hold"/>
                                        <p:tgtEl>
                                          <p:spTgt spid="28"/>
                                        </p:tgtEl>
                                        <p:attrNameLst>
                                          <p:attrName>ppt_y</p:attrName>
                                        </p:attrNameLst>
                                      </p:cBhvr>
                                      <p:tavLst>
                                        <p:tav tm="0">
                                          <p:val>
                                            <p:strVal val="#ppt_h+1"/>
                                          </p:val>
                                        </p:tav>
                                        <p:tav tm="100000">
                                          <p:val>
                                            <p:strVal val="#ppt_y"/>
                                          </p:val>
                                        </p:tav>
                                      </p:tavLst>
                                    </p:anim>
                                    <p:animEffect transition="in" filter="fade">
                                      <p:cBhvr>
                                        <p:cTn id="37" dur="2000"/>
                                        <p:tgtEl>
                                          <p:spTgt spid="28"/>
                                        </p:tgtEl>
                                      </p:cBhvr>
                                    </p:animEffect>
                                  </p:childTnLst>
                                </p:cTn>
                              </p:par>
                            </p:childTnLst>
                          </p:cTn>
                        </p:par>
                        <p:par>
                          <p:cTn id="38" fill="hold">
                            <p:stCondLst>
                              <p:cond delay="9000"/>
                            </p:stCondLst>
                            <p:childTnLst>
                              <p:par>
                                <p:cTn id="39" presetID="15" presetClass="entr" presetSubtype="0" fill="hold" grpId="1"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1000" fill="hold"/>
                                        <p:tgtEl>
                                          <p:spTgt spid="30"/>
                                        </p:tgtEl>
                                        <p:attrNameLst>
                                          <p:attrName>ppt_w</p:attrName>
                                        </p:attrNameLst>
                                      </p:cBhvr>
                                      <p:tavLst>
                                        <p:tav tm="0">
                                          <p:val>
                                            <p:fltVal val="0"/>
                                          </p:val>
                                        </p:tav>
                                        <p:tav tm="100000">
                                          <p:val>
                                            <p:strVal val="#ppt_w"/>
                                          </p:val>
                                        </p:tav>
                                      </p:tavLst>
                                    </p:anim>
                                    <p:anim calcmode="lin" valueType="num">
                                      <p:cBhvr>
                                        <p:cTn id="42" dur="1000" fill="hold"/>
                                        <p:tgtEl>
                                          <p:spTgt spid="30"/>
                                        </p:tgtEl>
                                        <p:attrNameLst>
                                          <p:attrName>ppt_h</p:attrName>
                                        </p:attrNameLst>
                                      </p:cBhvr>
                                      <p:tavLst>
                                        <p:tav tm="0">
                                          <p:val>
                                            <p:fltVal val="0"/>
                                          </p:val>
                                        </p:tav>
                                        <p:tav tm="100000">
                                          <p:val>
                                            <p:strVal val="#ppt_h"/>
                                          </p:val>
                                        </p:tav>
                                      </p:tavLst>
                                    </p:anim>
                                    <p:anim calcmode="lin" valueType="num">
                                      <p:cBhvr>
                                        <p:cTn id="43"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44" dur="1000" fill="hold"/>
                                        <p:tgtEl>
                                          <p:spTgt spid="30"/>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2" animBg="1"/>
      <p:bldP spid="25" grpId="3" animBg="1"/>
      <p:bldP spid="26" grpId="0" animBg="1"/>
      <p:bldP spid="29" grpId="0" animBg="1"/>
      <p:bldP spid="27" grpId="0" animBg="1"/>
      <p:bldP spid="27" grpId="1" animBg="1"/>
      <p:bldP spid="28" grpId="0" animBg="1"/>
      <p:bldP spid="28" grpId="1" animBg="1"/>
      <p:bldP spid="30" grpId="0" animBg="1"/>
      <p:bldP spid="30"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33928"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690522"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338795" y="1278862"/>
              <a:ext cx="1630575" cy="2215991"/>
            </a:xfrm>
            <a:prstGeom prst="rect">
              <a:avLst/>
            </a:prstGeom>
            <a:noFill/>
          </p:spPr>
          <p:txBody>
            <a:bodyPr wrap="none" rtlCol="0">
              <a:spAutoFit/>
            </a:bodyPr>
            <a:lstStyle/>
            <a:p>
              <a:r>
                <a:rPr lang="en-US" altLang="zh-CN" sz="13800" dirty="0">
                  <a:solidFill>
                    <a:srgbClr val="2FA598"/>
                  </a:solidFill>
                  <a:latin typeface="Agency FB" panose="020B0503020202020204" pitchFamily="34" charset="0"/>
                </a:rPr>
                <a:t>04</a:t>
              </a:r>
              <a:endParaRPr lang="zh-CN" altLang="en-US" sz="13800" dirty="0">
                <a:solidFill>
                  <a:srgbClr val="2FA598"/>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19" name="文本框 18"/>
          <p:cNvSpPr txBox="1"/>
          <p:nvPr/>
        </p:nvSpPr>
        <p:spPr>
          <a:xfrm>
            <a:off x="5095287" y="4823103"/>
            <a:ext cx="2019300" cy="640080"/>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九职荣誉</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600"/>
                                        <p:tgtEl>
                                          <p:spTgt spid="19"/>
                                        </p:tgtEl>
                                      </p:cBhvr>
                                    </p:animEffect>
                                    <p:anim calcmode="lin" valueType="num">
                                      <p:cBhvr>
                                        <p:cTn id="19" dur="600" fill="hold"/>
                                        <p:tgtEl>
                                          <p:spTgt spid="19"/>
                                        </p:tgtEl>
                                        <p:attrNameLst>
                                          <p:attrName>ppt_x</p:attrName>
                                        </p:attrNameLst>
                                      </p:cBhvr>
                                      <p:tavLst>
                                        <p:tav tm="0">
                                          <p:val>
                                            <p:strVal val="#ppt_x"/>
                                          </p:val>
                                        </p:tav>
                                        <p:tav tm="100000">
                                          <p:val>
                                            <p:strVal val="#ppt_x"/>
                                          </p:val>
                                        </p:tav>
                                      </p:tavLst>
                                    </p:anim>
                                    <p:anim calcmode="lin" valueType="num">
                                      <p:cBhvr>
                                        <p:cTn id="20" dur="6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9"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直接连接符 11"/>
          <p:cNvCxnSpPr/>
          <p:nvPr/>
        </p:nvCxnSpPr>
        <p:spPr>
          <a:xfrm flipH="1">
            <a:off x="3014586" y="1457325"/>
            <a:ext cx="504825" cy="1809750"/>
          </a:xfrm>
          <a:prstGeom prst="line">
            <a:avLst/>
          </a:prstGeom>
          <a:ln w="28575">
            <a:gradFill flip="none" rotWithShape="1">
              <a:gsLst>
                <a:gs pos="100000">
                  <a:srgbClr val="6AC399">
                    <a:alpha val="0"/>
                  </a:srgbClr>
                </a:gs>
                <a:gs pos="0">
                  <a:srgbClr val="1C625A"/>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8067841" y="2938660"/>
            <a:ext cx="504825" cy="1809750"/>
          </a:xfrm>
          <a:prstGeom prst="line">
            <a:avLst/>
          </a:prstGeom>
          <a:ln w="28575">
            <a:gradFill flip="none" rotWithShape="1">
              <a:gsLst>
                <a:gs pos="100000">
                  <a:srgbClr val="6AC399">
                    <a:alpha val="0"/>
                  </a:srgbClr>
                </a:gs>
                <a:gs pos="0">
                  <a:srgbClr val="1C625A"/>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3014586" y="4486275"/>
            <a:ext cx="504825" cy="1809750"/>
          </a:xfrm>
          <a:prstGeom prst="line">
            <a:avLst/>
          </a:prstGeom>
          <a:ln w="28575">
            <a:gradFill flip="none" rotWithShape="1">
              <a:gsLst>
                <a:gs pos="100000">
                  <a:srgbClr val="6AC399">
                    <a:alpha val="0"/>
                  </a:srgbClr>
                </a:gs>
                <a:gs pos="0">
                  <a:srgbClr val="1C625A"/>
                </a:gs>
              </a:gsLst>
              <a:path path="circle">
                <a:fillToRect l="50000" t="50000" r="50000" b="50000"/>
              </a:path>
              <a:tileRect/>
            </a:gradFill>
          </a:ln>
          <a:effectLst>
            <a:outerShdw blurRad="127000" dist="63500" dir="2700000" algn="t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640080" y="1270635"/>
            <a:ext cx="2169160" cy="1996440"/>
            <a:chOff x="1158975" y="1678554"/>
            <a:chExt cx="1280429" cy="1422030"/>
          </a:xfrm>
          <a:blipFill rotWithShape="1">
            <a:blip r:embed="rId1"/>
            <a:stretch>
              <a:fillRect/>
            </a:stretch>
          </a:blipFill>
        </p:grpSpPr>
        <p:pic>
          <p:nvPicPr>
            <p:cNvPr id="20" name="图片 19"/>
            <p:cNvPicPr>
              <a:picLocks noChangeAspect="1"/>
            </p:cNvPicPr>
            <p:nvPr/>
          </p:nvPicPr>
          <p:blipFill>
            <a:blip r:embed="rId2" cstate="print">
              <a:extLst>
                <a:ext uri="{28A0092B-C50C-407E-A947-70E740481C1C}">
                  <a14:useLocalDpi xmlns:a14="http://schemas.microsoft.com/office/drawing/2010/main" val="0"/>
                </a:ext>
              </a:extLst>
            </a:blip>
            <a:srcRect l="31596" t="2011" r="13309" b="6007"/>
            <a:stretch>
              <a:fillRect/>
            </a:stretch>
          </p:blipFill>
          <p:spPr>
            <a:xfrm>
              <a:off x="1158975" y="1678555"/>
              <a:ext cx="1277006" cy="1422029"/>
            </a:xfrm>
            <a:custGeom>
              <a:avLst/>
              <a:gdLst>
                <a:gd name="connsiteX0" fmla="*/ 634055 w 1277006"/>
                <a:gd name="connsiteY0" fmla="*/ 0 h 1422029"/>
                <a:gd name="connsiteX1" fmla="*/ 639198 w 1277006"/>
                <a:gd name="connsiteY1" fmla="*/ 135 h 1422029"/>
                <a:gd name="connsiteX2" fmla="*/ 644342 w 1277006"/>
                <a:gd name="connsiteY2" fmla="*/ 0 h 1422029"/>
                <a:gd name="connsiteX3" fmla="*/ 646256 w 1277006"/>
                <a:gd name="connsiteY3" fmla="*/ 321 h 1422029"/>
                <a:gd name="connsiteX4" fmla="*/ 659887 w 1277006"/>
                <a:gd name="connsiteY4" fmla="*/ 680 h 1422029"/>
                <a:gd name="connsiteX5" fmla="*/ 710210 w 1277006"/>
                <a:gd name="connsiteY5" fmla="*/ 17602 h 1422029"/>
                <a:gd name="connsiteX6" fmla="*/ 1205998 w 1277006"/>
                <a:gd name="connsiteY6" fmla="*/ 303846 h 1422029"/>
                <a:gd name="connsiteX7" fmla="*/ 1215951 w 1277006"/>
                <a:gd name="connsiteY7" fmla="*/ 311012 h 1422029"/>
                <a:gd name="connsiteX8" fmla="*/ 1218059 w 1277006"/>
                <a:gd name="connsiteY8" fmla="*/ 312156 h 1422029"/>
                <a:gd name="connsiteX9" fmla="*/ 1221617 w 1277006"/>
                <a:gd name="connsiteY9" fmla="*/ 315092 h 1422029"/>
                <a:gd name="connsiteX10" fmla="*/ 1227975 w 1277006"/>
                <a:gd name="connsiteY10" fmla="*/ 319671 h 1422029"/>
                <a:gd name="connsiteX11" fmla="*/ 1230578 w 1277006"/>
                <a:gd name="connsiteY11" fmla="*/ 322485 h 1422029"/>
                <a:gd name="connsiteX12" fmla="*/ 1237846 w 1277006"/>
                <a:gd name="connsiteY12" fmla="*/ 328482 h 1422029"/>
                <a:gd name="connsiteX13" fmla="*/ 1277006 w 1277006"/>
                <a:gd name="connsiteY13" fmla="*/ 423023 h 1422029"/>
                <a:gd name="connsiteX14" fmla="*/ 1277006 w 1277006"/>
                <a:gd name="connsiteY14" fmla="*/ 995510 h 1422029"/>
                <a:gd name="connsiteX15" fmla="*/ 1254172 w 1277006"/>
                <a:gd name="connsiteY15" fmla="*/ 1070263 h 1422029"/>
                <a:gd name="connsiteX16" fmla="*/ 1251395 w 1277006"/>
                <a:gd name="connsiteY16" fmla="*/ 1073629 h 1422029"/>
                <a:gd name="connsiteX17" fmla="*/ 1245816 w 1277006"/>
                <a:gd name="connsiteY17" fmla="*/ 1082732 h 1422029"/>
                <a:gd name="connsiteX18" fmla="*/ 1205999 w 1277006"/>
                <a:gd name="connsiteY18" fmla="*/ 1117852 h 1422029"/>
                <a:gd name="connsiteX19" fmla="*/ 710211 w 1277006"/>
                <a:gd name="connsiteY19" fmla="*/ 1404096 h 1422029"/>
                <a:gd name="connsiteX20" fmla="*/ 608756 w 1277006"/>
                <a:gd name="connsiteY20" fmla="*/ 1417452 h 1422029"/>
                <a:gd name="connsiteX21" fmla="*/ 598743 w 1277006"/>
                <a:gd name="connsiteY21" fmla="*/ 1413714 h 1422029"/>
                <a:gd name="connsiteX22" fmla="*/ 592881 w 1277006"/>
                <a:gd name="connsiteY22" fmla="*/ 1412387 h 1422029"/>
                <a:gd name="connsiteX23" fmla="*/ 568187 w 1277006"/>
                <a:gd name="connsiteY23" fmla="*/ 1401266 h 1422029"/>
                <a:gd name="connsiteX24" fmla="*/ 72399 w 1277006"/>
                <a:gd name="connsiteY24" fmla="*/ 1115023 h 1422029"/>
                <a:gd name="connsiteX25" fmla="*/ 63863 w 1277006"/>
                <a:gd name="connsiteY25" fmla="*/ 1108876 h 1422029"/>
                <a:gd name="connsiteX26" fmla="*/ 58947 w 1277006"/>
                <a:gd name="connsiteY26" fmla="*/ 1106208 h 1422029"/>
                <a:gd name="connsiteX27" fmla="*/ 50649 w 1277006"/>
                <a:gd name="connsiteY27" fmla="*/ 1099361 h 1422029"/>
                <a:gd name="connsiteX28" fmla="*/ 50422 w 1277006"/>
                <a:gd name="connsiteY28" fmla="*/ 1099198 h 1422029"/>
                <a:gd name="connsiteX29" fmla="*/ 50329 w 1277006"/>
                <a:gd name="connsiteY29" fmla="*/ 1099097 h 1422029"/>
                <a:gd name="connsiteX30" fmla="*/ 39160 w 1277006"/>
                <a:gd name="connsiteY30" fmla="*/ 1089882 h 1422029"/>
                <a:gd name="connsiteX31" fmla="*/ 0 w 1277006"/>
                <a:gd name="connsiteY31" fmla="*/ 995341 h 1422029"/>
                <a:gd name="connsiteX32" fmla="*/ 0 w 1277006"/>
                <a:gd name="connsiteY32" fmla="*/ 422854 h 1422029"/>
                <a:gd name="connsiteX33" fmla="*/ 58947 w 1277006"/>
                <a:gd name="connsiteY33" fmla="*/ 311987 h 1422029"/>
                <a:gd name="connsiteX34" fmla="*/ 67657 w 1277006"/>
                <a:gd name="connsiteY34" fmla="*/ 307260 h 1422029"/>
                <a:gd name="connsiteX35" fmla="*/ 72399 w 1277006"/>
                <a:gd name="connsiteY35" fmla="*/ 303846 h 1422029"/>
                <a:gd name="connsiteX36" fmla="*/ 568187 w 1277006"/>
                <a:gd name="connsiteY36" fmla="*/ 17602 h 1422029"/>
                <a:gd name="connsiteX37" fmla="*/ 618510 w 1277006"/>
                <a:gd name="connsiteY37" fmla="*/ 680 h 1422029"/>
                <a:gd name="connsiteX38" fmla="*/ 632142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4055" y="0"/>
                  </a:moveTo>
                  <a:lnTo>
                    <a:pt x="639198" y="135"/>
                  </a:lnTo>
                  <a:lnTo>
                    <a:pt x="644342" y="0"/>
                  </a:lnTo>
                  <a:lnTo>
                    <a:pt x="646256" y="321"/>
                  </a:lnTo>
                  <a:lnTo>
                    <a:pt x="659887" y="680"/>
                  </a:lnTo>
                  <a:cubicBezTo>
                    <a:pt x="677122" y="2819"/>
                    <a:pt x="694223" y="8371"/>
                    <a:pt x="710210" y="17602"/>
                  </a:cubicBezTo>
                  <a:lnTo>
                    <a:pt x="1205998" y="303846"/>
                  </a:lnTo>
                  <a:lnTo>
                    <a:pt x="1215951" y="311012"/>
                  </a:lnTo>
                  <a:lnTo>
                    <a:pt x="1218059" y="312156"/>
                  </a:lnTo>
                  <a:lnTo>
                    <a:pt x="1221617" y="315092"/>
                  </a:lnTo>
                  <a:lnTo>
                    <a:pt x="1227975" y="319671"/>
                  </a:lnTo>
                  <a:lnTo>
                    <a:pt x="1230578" y="322485"/>
                  </a:lnTo>
                  <a:lnTo>
                    <a:pt x="1237846" y="328482"/>
                  </a:lnTo>
                  <a:cubicBezTo>
                    <a:pt x="1262041" y="352677"/>
                    <a:pt x="1277006" y="386103"/>
                    <a:pt x="1277006" y="423023"/>
                  </a:cubicBezTo>
                  <a:lnTo>
                    <a:pt x="1277006" y="995510"/>
                  </a:lnTo>
                  <a:cubicBezTo>
                    <a:pt x="1277006" y="1023200"/>
                    <a:pt x="1268588" y="1048924"/>
                    <a:pt x="1254172" y="1070263"/>
                  </a:cubicBezTo>
                  <a:lnTo>
                    <a:pt x="1251395" y="1073629"/>
                  </a:lnTo>
                  <a:lnTo>
                    <a:pt x="1245816" y="1082732"/>
                  </a:lnTo>
                  <a:cubicBezTo>
                    <a:pt x="1235346" y="1096589"/>
                    <a:pt x="1221986" y="1108622"/>
                    <a:pt x="1205999" y="1117852"/>
                  </a:cubicBezTo>
                  <a:lnTo>
                    <a:pt x="710211" y="1404096"/>
                  </a:lnTo>
                  <a:cubicBezTo>
                    <a:pt x="678237" y="1422555"/>
                    <a:pt x="641807" y="1426308"/>
                    <a:pt x="608756" y="1417452"/>
                  </a:cubicBezTo>
                  <a:lnTo>
                    <a:pt x="598743" y="1413714"/>
                  </a:lnTo>
                  <a:lnTo>
                    <a:pt x="592881" y="1412387"/>
                  </a:lnTo>
                  <a:cubicBezTo>
                    <a:pt x="584453" y="1409577"/>
                    <a:pt x="576181" y="1405881"/>
                    <a:pt x="568187" y="1401266"/>
                  </a:cubicBezTo>
                  <a:lnTo>
                    <a:pt x="72399" y="1115023"/>
                  </a:lnTo>
                  <a:lnTo>
                    <a:pt x="63863" y="1108876"/>
                  </a:lnTo>
                  <a:lnTo>
                    <a:pt x="58947" y="1106208"/>
                  </a:lnTo>
                  <a:lnTo>
                    <a:pt x="50649" y="1099361"/>
                  </a:lnTo>
                  <a:lnTo>
                    <a:pt x="50422" y="1099198"/>
                  </a:lnTo>
                  <a:lnTo>
                    <a:pt x="50329" y="1099097"/>
                  </a:lnTo>
                  <a:lnTo>
                    <a:pt x="39160" y="1089882"/>
                  </a:lnTo>
                  <a:cubicBezTo>
                    <a:pt x="14965" y="1065687"/>
                    <a:pt x="0" y="1032262"/>
                    <a:pt x="0" y="995341"/>
                  </a:cubicBezTo>
                  <a:lnTo>
                    <a:pt x="0" y="422854"/>
                  </a:lnTo>
                  <a:cubicBezTo>
                    <a:pt x="0" y="376703"/>
                    <a:pt x="23383" y="336014"/>
                    <a:pt x="58947" y="311987"/>
                  </a:cubicBezTo>
                  <a:lnTo>
                    <a:pt x="67657" y="307260"/>
                  </a:lnTo>
                  <a:lnTo>
                    <a:pt x="72399" y="303846"/>
                  </a:lnTo>
                  <a:lnTo>
                    <a:pt x="568187" y="17602"/>
                  </a:lnTo>
                  <a:cubicBezTo>
                    <a:pt x="584174" y="8371"/>
                    <a:pt x="601275" y="2819"/>
                    <a:pt x="618510" y="680"/>
                  </a:cubicBezTo>
                  <a:lnTo>
                    <a:pt x="632142" y="321"/>
                  </a:lnTo>
                  <a:close/>
                </a:path>
              </a:pathLst>
            </a:custGeom>
            <a:grpFill/>
            <a:effectLst>
              <a:outerShdw blurRad="431800" dist="203200" dir="2700000" algn="tl" rotWithShape="0">
                <a:prstClr val="black">
                  <a:alpha val="27000"/>
                </a:prstClr>
              </a:outerShdw>
            </a:effectLst>
          </p:spPr>
        </p:pic>
        <p:sp>
          <p:nvSpPr>
            <p:cNvPr id="25" name="任意多边形 24"/>
            <p:cNvSpPr/>
            <p:nvPr/>
          </p:nvSpPr>
          <p:spPr>
            <a:xfrm rot="5400000">
              <a:off x="1089885" y="1751065"/>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473710" y="4385310"/>
            <a:ext cx="2193290" cy="2124710"/>
            <a:chOff x="1158973" y="4707505"/>
            <a:chExt cx="1277008" cy="1422030"/>
          </a:xfrm>
          <a:blipFill rotWithShape="1">
            <a:blip r:embed="rId3"/>
            <a:stretch>
              <a:fillRect/>
            </a:stretch>
          </a:blipFill>
        </p:grpSpPr>
        <p:pic>
          <p:nvPicPr>
            <p:cNvPr id="24" name="图片 23"/>
            <p:cNvPicPr>
              <a:picLocks noChangeAspect="1"/>
            </p:cNvPicPr>
            <p:nvPr/>
          </p:nvPicPr>
          <p:blipFill>
            <a:blip r:embed="rId4" cstate="print">
              <a:extLst>
                <a:ext uri="{28A0092B-C50C-407E-A947-70E740481C1C}">
                  <a14:useLocalDpi xmlns:a14="http://schemas.microsoft.com/office/drawing/2010/main" val="0"/>
                </a:ext>
              </a:extLst>
            </a:blip>
            <a:srcRect l="8899" t="13695" r="8899" b="25249"/>
            <a:stretch>
              <a:fillRect/>
            </a:stretch>
          </p:blipFill>
          <p:spPr>
            <a:xfrm>
              <a:off x="1158975" y="4707506"/>
              <a:ext cx="1277006" cy="1422029"/>
            </a:xfrm>
            <a:custGeom>
              <a:avLst/>
              <a:gdLst>
                <a:gd name="connsiteX0" fmla="*/ 634055 w 1277006"/>
                <a:gd name="connsiteY0" fmla="*/ 0 h 1422029"/>
                <a:gd name="connsiteX1" fmla="*/ 639198 w 1277006"/>
                <a:gd name="connsiteY1" fmla="*/ 135 h 1422029"/>
                <a:gd name="connsiteX2" fmla="*/ 644342 w 1277006"/>
                <a:gd name="connsiteY2" fmla="*/ 0 h 1422029"/>
                <a:gd name="connsiteX3" fmla="*/ 646256 w 1277006"/>
                <a:gd name="connsiteY3" fmla="*/ 321 h 1422029"/>
                <a:gd name="connsiteX4" fmla="*/ 659887 w 1277006"/>
                <a:gd name="connsiteY4" fmla="*/ 680 h 1422029"/>
                <a:gd name="connsiteX5" fmla="*/ 710210 w 1277006"/>
                <a:gd name="connsiteY5" fmla="*/ 17602 h 1422029"/>
                <a:gd name="connsiteX6" fmla="*/ 1205998 w 1277006"/>
                <a:gd name="connsiteY6" fmla="*/ 303846 h 1422029"/>
                <a:gd name="connsiteX7" fmla="*/ 1215951 w 1277006"/>
                <a:gd name="connsiteY7" fmla="*/ 311012 h 1422029"/>
                <a:gd name="connsiteX8" fmla="*/ 1218059 w 1277006"/>
                <a:gd name="connsiteY8" fmla="*/ 312156 h 1422029"/>
                <a:gd name="connsiteX9" fmla="*/ 1221617 w 1277006"/>
                <a:gd name="connsiteY9" fmla="*/ 315092 h 1422029"/>
                <a:gd name="connsiteX10" fmla="*/ 1227975 w 1277006"/>
                <a:gd name="connsiteY10" fmla="*/ 319671 h 1422029"/>
                <a:gd name="connsiteX11" fmla="*/ 1230578 w 1277006"/>
                <a:gd name="connsiteY11" fmla="*/ 322486 h 1422029"/>
                <a:gd name="connsiteX12" fmla="*/ 1237846 w 1277006"/>
                <a:gd name="connsiteY12" fmla="*/ 328482 h 1422029"/>
                <a:gd name="connsiteX13" fmla="*/ 1277006 w 1277006"/>
                <a:gd name="connsiteY13" fmla="*/ 423023 h 1422029"/>
                <a:gd name="connsiteX14" fmla="*/ 1277006 w 1277006"/>
                <a:gd name="connsiteY14" fmla="*/ 995510 h 1422029"/>
                <a:gd name="connsiteX15" fmla="*/ 1254172 w 1277006"/>
                <a:gd name="connsiteY15" fmla="*/ 1070263 h 1422029"/>
                <a:gd name="connsiteX16" fmla="*/ 1251395 w 1277006"/>
                <a:gd name="connsiteY16" fmla="*/ 1073629 h 1422029"/>
                <a:gd name="connsiteX17" fmla="*/ 1245816 w 1277006"/>
                <a:gd name="connsiteY17" fmla="*/ 1082732 h 1422029"/>
                <a:gd name="connsiteX18" fmla="*/ 1205999 w 1277006"/>
                <a:gd name="connsiteY18" fmla="*/ 1117852 h 1422029"/>
                <a:gd name="connsiteX19" fmla="*/ 710211 w 1277006"/>
                <a:gd name="connsiteY19" fmla="*/ 1404096 h 1422029"/>
                <a:gd name="connsiteX20" fmla="*/ 608756 w 1277006"/>
                <a:gd name="connsiteY20" fmla="*/ 1417452 h 1422029"/>
                <a:gd name="connsiteX21" fmla="*/ 598743 w 1277006"/>
                <a:gd name="connsiteY21" fmla="*/ 1413714 h 1422029"/>
                <a:gd name="connsiteX22" fmla="*/ 592881 w 1277006"/>
                <a:gd name="connsiteY22" fmla="*/ 1412387 h 1422029"/>
                <a:gd name="connsiteX23" fmla="*/ 568187 w 1277006"/>
                <a:gd name="connsiteY23" fmla="*/ 1401266 h 1422029"/>
                <a:gd name="connsiteX24" fmla="*/ 72399 w 1277006"/>
                <a:gd name="connsiteY24" fmla="*/ 1115023 h 1422029"/>
                <a:gd name="connsiteX25" fmla="*/ 63863 w 1277006"/>
                <a:gd name="connsiteY25" fmla="*/ 1108876 h 1422029"/>
                <a:gd name="connsiteX26" fmla="*/ 58947 w 1277006"/>
                <a:gd name="connsiteY26" fmla="*/ 1106208 h 1422029"/>
                <a:gd name="connsiteX27" fmla="*/ 50649 w 1277006"/>
                <a:gd name="connsiteY27" fmla="*/ 1099361 h 1422029"/>
                <a:gd name="connsiteX28" fmla="*/ 50422 w 1277006"/>
                <a:gd name="connsiteY28" fmla="*/ 1099198 h 1422029"/>
                <a:gd name="connsiteX29" fmla="*/ 50329 w 1277006"/>
                <a:gd name="connsiteY29" fmla="*/ 1099097 h 1422029"/>
                <a:gd name="connsiteX30" fmla="*/ 39160 w 1277006"/>
                <a:gd name="connsiteY30" fmla="*/ 1089882 h 1422029"/>
                <a:gd name="connsiteX31" fmla="*/ 0 w 1277006"/>
                <a:gd name="connsiteY31" fmla="*/ 995341 h 1422029"/>
                <a:gd name="connsiteX32" fmla="*/ 0 w 1277006"/>
                <a:gd name="connsiteY32" fmla="*/ 422854 h 1422029"/>
                <a:gd name="connsiteX33" fmla="*/ 58947 w 1277006"/>
                <a:gd name="connsiteY33" fmla="*/ 311987 h 1422029"/>
                <a:gd name="connsiteX34" fmla="*/ 67657 w 1277006"/>
                <a:gd name="connsiteY34" fmla="*/ 307260 h 1422029"/>
                <a:gd name="connsiteX35" fmla="*/ 72399 w 1277006"/>
                <a:gd name="connsiteY35" fmla="*/ 303846 h 1422029"/>
                <a:gd name="connsiteX36" fmla="*/ 568187 w 1277006"/>
                <a:gd name="connsiteY36" fmla="*/ 17602 h 1422029"/>
                <a:gd name="connsiteX37" fmla="*/ 618510 w 1277006"/>
                <a:gd name="connsiteY37" fmla="*/ 680 h 1422029"/>
                <a:gd name="connsiteX38" fmla="*/ 632142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4055" y="0"/>
                  </a:moveTo>
                  <a:lnTo>
                    <a:pt x="639198" y="135"/>
                  </a:lnTo>
                  <a:lnTo>
                    <a:pt x="644342" y="0"/>
                  </a:lnTo>
                  <a:lnTo>
                    <a:pt x="646256" y="321"/>
                  </a:lnTo>
                  <a:lnTo>
                    <a:pt x="659887" y="680"/>
                  </a:lnTo>
                  <a:cubicBezTo>
                    <a:pt x="677122" y="2819"/>
                    <a:pt x="694223" y="8372"/>
                    <a:pt x="710210" y="17602"/>
                  </a:cubicBezTo>
                  <a:lnTo>
                    <a:pt x="1205998" y="303846"/>
                  </a:lnTo>
                  <a:lnTo>
                    <a:pt x="1215951" y="311012"/>
                  </a:lnTo>
                  <a:lnTo>
                    <a:pt x="1218059" y="312156"/>
                  </a:lnTo>
                  <a:lnTo>
                    <a:pt x="1221617" y="315092"/>
                  </a:lnTo>
                  <a:lnTo>
                    <a:pt x="1227975" y="319671"/>
                  </a:lnTo>
                  <a:lnTo>
                    <a:pt x="1230578" y="322486"/>
                  </a:lnTo>
                  <a:lnTo>
                    <a:pt x="1237846" y="328482"/>
                  </a:lnTo>
                  <a:cubicBezTo>
                    <a:pt x="1262041" y="352677"/>
                    <a:pt x="1277006" y="386103"/>
                    <a:pt x="1277006" y="423023"/>
                  </a:cubicBezTo>
                  <a:lnTo>
                    <a:pt x="1277006" y="995510"/>
                  </a:lnTo>
                  <a:cubicBezTo>
                    <a:pt x="1277006" y="1023200"/>
                    <a:pt x="1268588" y="1048924"/>
                    <a:pt x="1254172" y="1070263"/>
                  </a:cubicBezTo>
                  <a:lnTo>
                    <a:pt x="1251395" y="1073629"/>
                  </a:lnTo>
                  <a:lnTo>
                    <a:pt x="1245816" y="1082732"/>
                  </a:lnTo>
                  <a:cubicBezTo>
                    <a:pt x="1235346" y="1096589"/>
                    <a:pt x="1221986" y="1108622"/>
                    <a:pt x="1205999" y="1117852"/>
                  </a:cubicBezTo>
                  <a:lnTo>
                    <a:pt x="710211" y="1404096"/>
                  </a:lnTo>
                  <a:cubicBezTo>
                    <a:pt x="678237" y="1422555"/>
                    <a:pt x="641807" y="1426308"/>
                    <a:pt x="608756" y="1417452"/>
                  </a:cubicBezTo>
                  <a:lnTo>
                    <a:pt x="598743" y="1413714"/>
                  </a:lnTo>
                  <a:lnTo>
                    <a:pt x="592881" y="1412387"/>
                  </a:lnTo>
                  <a:cubicBezTo>
                    <a:pt x="584453" y="1409577"/>
                    <a:pt x="576181" y="1405881"/>
                    <a:pt x="568187" y="1401266"/>
                  </a:cubicBezTo>
                  <a:lnTo>
                    <a:pt x="72399" y="1115023"/>
                  </a:lnTo>
                  <a:lnTo>
                    <a:pt x="63863" y="1108876"/>
                  </a:lnTo>
                  <a:lnTo>
                    <a:pt x="58947" y="1106208"/>
                  </a:lnTo>
                  <a:lnTo>
                    <a:pt x="50649" y="1099361"/>
                  </a:lnTo>
                  <a:lnTo>
                    <a:pt x="50422" y="1099198"/>
                  </a:lnTo>
                  <a:lnTo>
                    <a:pt x="50329" y="1099097"/>
                  </a:lnTo>
                  <a:lnTo>
                    <a:pt x="39160" y="1089882"/>
                  </a:lnTo>
                  <a:cubicBezTo>
                    <a:pt x="14965" y="1065687"/>
                    <a:pt x="0" y="1032262"/>
                    <a:pt x="0" y="995341"/>
                  </a:cubicBezTo>
                  <a:lnTo>
                    <a:pt x="0" y="422854"/>
                  </a:lnTo>
                  <a:cubicBezTo>
                    <a:pt x="0" y="376703"/>
                    <a:pt x="23383" y="336014"/>
                    <a:pt x="58947" y="311987"/>
                  </a:cubicBezTo>
                  <a:lnTo>
                    <a:pt x="67657" y="307260"/>
                  </a:lnTo>
                  <a:lnTo>
                    <a:pt x="72399" y="303846"/>
                  </a:lnTo>
                  <a:lnTo>
                    <a:pt x="568187" y="17602"/>
                  </a:lnTo>
                  <a:cubicBezTo>
                    <a:pt x="584174" y="8372"/>
                    <a:pt x="601275" y="2819"/>
                    <a:pt x="618510" y="680"/>
                  </a:cubicBezTo>
                  <a:lnTo>
                    <a:pt x="632142" y="321"/>
                  </a:lnTo>
                  <a:close/>
                </a:path>
              </a:pathLst>
            </a:custGeom>
            <a:grpFill/>
            <a:effectLst>
              <a:outerShdw blurRad="431800" dist="203200" dir="2700000" algn="tl" rotWithShape="0">
                <a:prstClr val="black">
                  <a:alpha val="27000"/>
                </a:prstClr>
              </a:outerShdw>
            </a:effectLst>
          </p:spPr>
        </p:pic>
        <p:sp>
          <p:nvSpPr>
            <p:cNvPr id="26" name="任意多边形 25"/>
            <p:cNvSpPr/>
            <p:nvPr/>
          </p:nvSpPr>
          <p:spPr>
            <a:xfrm rot="5400000">
              <a:off x="1086462" y="4780016"/>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8766810" y="2697480"/>
            <a:ext cx="2010410" cy="2051050"/>
            <a:chOff x="8522774" y="3340866"/>
            <a:chExt cx="1277008" cy="1422030"/>
          </a:xfrm>
          <a:blipFill rotWithShape="1">
            <a:blip r:embed="rId5"/>
            <a:stretch>
              <a:fillRect/>
            </a:stretch>
          </a:blipFill>
        </p:grpSpPr>
        <p:pic>
          <p:nvPicPr>
            <p:cNvPr id="22" name="图片 21"/>
            <p:cNvPicPr>
              <a:picLocks noChangeAspect="1"/>
            </p:cNvPicPr>
            <p:nvPr/>
          </p:nvPicPr>
          <p:blipFill>
            <a:blip r:embed="rId6" cstate="print">
              <a:extLst>
                <a:ext uri="{28A0092B-C50C-407E-A947-70E740481C1C}">
                  <a14:useLocalDpi xmlns:a14="http://schemas.microsoft.com/office/drawing/2010/main" val="0"/>
                </a:ext>
              </a:extLst>
            </a:blip>
            <a:srcRect l="23503" t="4424" r="20743" b="2494"/>
            <a:stretch>
              <a:fillRect/>
            </a:stretch>
          </p:blipFill>
          <p:spPr>
            <a:xfrm>
              <a:off x="8522774" y="3340866"/>
              <a:ext cx="1277006" cy="1422029"/>
            </a:xfrm>
            <a:custGeom>
              <a:avLst/>
              <a:gdLst>
                <a:gd name="connsiteX0" fmla="*/ 632664 w 1277006"/>
                <a:gd name="connsiteY0" fmla="*/ 0 h 1422029"/>
                <a:gd name="connsiteX1" fmla="*/ 637808 w 1277006"/>
                <a:gd name="connsiteY1" fmla="*/ 135 h 1422029"/>
                <a:gd name="connsiteX2" fmla="*/ 642951 w 1277006"/>
                <a:gd name="connsiteY2" fmla="*/ 0 h 1422029"/>
                <a:gd name="connsiteX3" fmla="*/ 644864 w 1277006"/>
                <a:gd name="connsiteY3" fmla="*/ 321 h 1422029"/>
                <a:gd name="connsiteX4" fmla="*/ 658496 w 1277006"/>
                <a:gd name="connsiteY4" fmla="*/ 680 h 1422029"/>
                <a:gd name="connsiteX5" fmla="*/ 708819 w 1277006"/>
                <a:gd name="connsiteY5" fmla="*/ 17602 h 1422029"/>
                <a:gd name="connsiteX6" fmla="*/ 1204607 w 1277006"/>
                <a:gd name="connsiteY6" fmla="*/ 303846 h 1422029"/>
                <a:gd name="connsiteX7" fmla="*/ 1209349 w 1277006"/>
                <a:gd name="connsiteY7" fmla="*/ 307260 h 1422029"/>
                <a:gd name="connsiteX8" fmla="*/ 1218059 w 1277006"/>
                <a:gd name="connsiteY8" fmla="*/ 311987 h 1422029"/>
                <a:gd name="connsiteX9" fmla="*/ 1277006 w 1277006"/>
                <a:gd name="connsiteY9" fmla="*/ 422854 h 1422029"/>
                <a:gd name="connsiteX10" fmla="*/ 1277006 w 1277006"/>
                <a:gd name="connsiteY10" fmla="*/ 995341 h 1422029"/>
                <a:gd name="connsiteX11" fmla="*/ 1237846 w 1277006"/>
                <a:gd name="connsiteY11" fmla="*/ 1089882 h 1422029"/>
                <a:gd name="connsiteX12" fmla="*/ 1226677 w 1277006"/>
                <a:gd name="connsiteY12" fmla="*/ 1099097 h 1422029"/>
                <a:gd name="connsiteX13" fmla="*/ 1226584 w 1277006"/>
                <a:gd name="connsiteY13" fmla="*/ 1099198 h 1422029"/>
                <a:gd name="connsiteX14" fmla="*/ 1226357 w 1277006"/>
                <a:gd name="connsiteY14" fmla="*/ 1099361 h 1422029"/>
                <a:gd name="connsiteX15" fmla="*/ 1218059 w 1277006"/>
                <a:gd name="connsiteY15" fmla="*/ 1106208 h 1422029"/>
                <a:gd name="connsiteX16" fmla="*/ 1213144 w 1277006"/>
                <a:gd name="connsiteY16" fmla="*/ 1108876 h 1422029"/>
                <a:gd name="connsiteX17" fmla="*/ 1204607 w 1277006"/>
                <a:gd name="connsiteY17" fmla="*/ 1115023 h 1422029"/>
                <a:gd name="connsiteX18" fmla="*/ 708819 w 1277006"/>
                <a:gd name="connsiteY18" fmla="*/ 1401266 h 1422029"/>
                <a:gd name="connsiteX19" fmla="*/ 684125 w 1277006"/>
                <a:gd name="connsiteY19" fmla="*/ 1412387 h 1422029"/>
                <a:gd name="connsiteX20" fmla="*/ 678263 w 1277006"/>
                <a:gd name="connsiteY20" fmla="*/ 1413714 h 1422029"/>
                <a:gd name="connsiteX21" fmla="*/ 668250 w 1277006"/>
                <a:gd name="connsiteY21" fmla="*/ 1417452 h 1422029"/>
                <a:gd name="connsiteX22" fmla="*/ 566795 w 1277006"/>
                <a:gd name="connsiteY22" fmla="*/ 1404096 h 1422029"/>
                <a:gd name="connsiteX23" fmla="*/ 71007 w 1277006"/>
                <a:gd name="connsiteY23" fmla="*/ 1117852 h 1422029"/>
                <a:gd name="connsiteX24" fmla="*/ 31191 w 1277006"/>
                <a:gd name="connsiteY24" fmla="*/ 1082732 h 1422029"/>
                <a:gd name="connsiteX25" fmla="*/ 25611 w 1277006"/>
                <a:gd name="connsiteY25" fmla="*/ 1073629 h 1422029"/>
                <a:gd name="connsiteX26" fmla="*/ 22834 w 1277006"/>
                <a:gd name="connsiteY26" fmla="*/ 1070263 h 1422029"/>
                <a:gd name="connsiteX27" fmla="*/ 0 w 1277006"/>
                <a:gd name="connsiteY27" fmla="*/ 995510 h 1422029"/>
                <a:gd name="connsiteX28" fmla="*/ 0 w 1277006"/>
                <a:gd name="connsiteY28" fmla="*/ 423023 h 1422029"/>
                <a:gd name="connsiteX29" fmla="*/ 39160 w 1277006"/>
                <a:gd name="connsiteY29" fmla="*/ 328482 h 1422029"/>
                <a:gd name="connsiteX30" fmla="*/ 46428 w 1277006"/>
                <a:gd name="connsiteY30" fmla="*/ 322486 h 1422029"/>
                <a:gd name="connsiteX31" fmla="*/ 49031 w 1277006"/>
                <a:gd name="connsiteY31" fmla="*/ 319671 h 1422029"/>
                <a:gd name="connsiteX32" fmla="*/ 55389 w 1277006"/>
                <a:gd name="connsiteY32" fmla="*/ 315092 h 1422029"/>
                <a:gd name="connsiteX33" fmla="*/ 58947 w 1277006"/>
                <a:gd name="connsiteY33" fmla="*/ 312156 h 1422029"/>
                <a:gd name="connsiteX34" fmla="*/ 61055 w 1277006"/>
                <a:gd name="connsiteY34" fmla="*/ 311012 h 1422029"/>
                <a:gd name="connsiteX35" fmla="*/ 71008 w 1277006"/>
                <a:gd name="connsiteY35" fmla="*/ 303846 h 1422029"/>
                <a:gd name="connsiteX36" fmla="*/ 566796 w 1277006"/>
                <a:gd name="connsiteY36" fmla="*/ 17602 h 1422029"/>
                <a:gd name="connsiteX37" fmla="*/ 617119 w 1277006"/>
                <a:gd name="connsiteY37" fmla="*/ 680 h 1422029"/>
                <a:gd name="connsiteX38" fmla="*/ 630750 w 1277006"/>
                <a:gd name="connsiteY38" fmla="*/ 321 h 1422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77006" h="1422029">
                  <a:moveTo>
                    <a:pt x="632664" y="0"/>
                  </a:moveTo>
                  <a:lnTo>
                    <a:pt x="637808" y="135"/>
                  </a:lnTo>
                  <a:lnTo>
                    <a:pt x="642951" y="0"/>
                  </a:lnTo>
                  <a:lnTo>
                    <a:pt x="644864" y="321"/>
                  </a:lnTo>
                  <a:lnTo>
                    <a:pt x="658496" y="680"/>
                  </a:lnTo>
                  <a:cubicBezTo>
                    <a:pt x="675731" y="2819"/>
                    <a:pt x="692832" y="8372"/>
                    <a:pt x="708819" y="17602"/>
                  </a:cubicBezTo>
                  <a:lnTo>
                    <a:pt x="1204607" y="303846"/>
                  </a:lnTo>
                  <a:lnTo>
                    <a:pt x="1209349" y="307260"/>
                  </a:lnTo>
                  <a:lnTo>
                    <a:pt x="1218059" y="311987"/>
                  </a:lnTo>
                  <a:cubicBezTo>
                    <a:pt x="1253623" y="336014"/>
                    <a:pt x="1277006" y="376703"/>
                    <a:pt x="1277006" y="422854"/>
                  </a:cubicBezTo>
                  <a:lnTo>
                    <a:pt x="1277006" y="995341"/>
                  </a:lnTo>
                  <a:cubicBezTo>
                    <a:pt x="1277006" y="1032262"/>
                    <a:pt x="1262041" y="1065687"/>
                    <a:pt x="1237846" y="1089882"/>
                  </a:cubicBezTo>
                  <a:lnTo>
                    <a:pt x="1226677" y="1099097"/>
                  </a:lnTo>
                  <a:lnTo>
                    <a:pt x="1226584" y="1099198"/>
                  </a:lnTo>
                  <a:lnTo>
                    <a:pt x="1226357" y="1099361"/>
                  </a:lnTo>
                  <a:lnTo>
                    <a:pt x="1218059" y="1106208"/>
                  </a:lnTo>
                  <a:lnTo>
                    <a:pt x="1213144" y="1108876"/>
                  </a:lnTo>
                  <a:lnTo>
                    <a:pt x="1204607" y="1115023"/>
                  </a:lnTo>
                  <a:lnTo>
                    <a:pt x="708819" y="1401266"/>
                  </a:lnTo>
                  <a:cubicBezTo>
                    <a:pt x="700825" y="1405881"/>
                    <a:pt x="692553" y="1409577"/>
                    <a:pt x="684125" y="1412387"/>
                  </a:cubicBezTo>
                  <a:lnTo>
                    <a:pt x="678263" y="1413714"/>
                  </a:lnTo>
                  <a:lnTo>
                    <a:pt x="668250" y="1417452"/>
                  </a:lnTo>
                  <a:cubicBezTo>
                    <a:pt x="635199" y="1426308"/>
                    <a:pt x="598770" y="1422555"/>
                    <a:pt x="566795" y="1404096"/>
                  </a:cubicBezTo>
                  <a:lnTo>
                    <a:pt x="71007" y="1117852"/>
                  </a:lnTo>
                  <a:cubicBezTo>
                    <a:pt x="55020" y="1108622"/>
                    <a:pt x="41660" y="1096589"/>
                    <a:pt x="31191" y="1082732"/>
                  </a:cubicBezTo>
                  <a:lnTo>
                    <a:pt x="25611" y="1073629"/>
                  </a:lnTo>
                  <a:lnTo>
                    <a:pt x="22834" y="1070263"/>
                  </a:lnTo>
                  <a:cubicBezTo>
                    <a:pt x="8418" y="1048924"/>
                    <a:pt x="0" y="1023200"/>
                    <a:pt x="0" y="995510"/>
                  </a:cubicBezTo>
                  <a:lnTo>
                    <a:pt x="0" y="423023"/>
                  </a:lnTo>
                  <a:cubicBezTo>
                    <a:pt x="0" y="386103"/>
                    <a:pt x="14965" y="352677"/>
                    <a:pt x="39160" y="328482"/>
                  </a:cubicBezTo>
                  <a:lnTo>
                    <a:pt x="46428" y="322486"/>
                  </a:lnTo>
                  <a:lnTo>
                    <a:pt x="49031" y="319671"/>
                  </a:lnTo>
                  <a:lnTo>
                    <a:pt x="55389" y="315092"/>
                  </a:lnTo>
                  <a:lnTo>
                    <a:pt x="58947" y="312156"/>
                  </a:lnTo>
                  <a:lnTo>
                    <a:pt x="61055" y="311012"/>
                  </a:lnTo>
                  <a:lnTo>
                    <a:pt x="71008" y="303846"/>
                  </a:lnTo>
                  <a:lnTo>
                    <a:pt x="566796" y="17602"/>
                  </a:lnTo>
                  <a:cubicBezTo>
                    <a:pt x="582783" y="8372"/>
                    <a:pt x="599884" y="2819"/>
                    <a:pt x="617119" y="680"/>
                  </a:cubicBezTo>
                  <a:lnTo>
                    <a:pt x="630750" y="321"/>
                  </a:lnTo>
                  <a:close/>
                </a:path>
              </a:pathLst>
            </a:custGeom>
            <a:grpFill/>
            <a:effectLst>
              <a:outerShdw blurRad="431800" dist="203200" dir="2700000" algn="tl" rotWithShape="0">
                <a:prstClr val="black">
                  <a:alpha val="27000"/>
                </a:prstClr>
              </a:outerShdw>
            </a:effectLst>
          </p:spPr>
        </p:pic>
        <p:sp>
          <p:nvSpPr>
            <p:cNvPr id="27" name="任意多边形 26"/>
            <p:cNvSpPr/>
            <p:nvPr/>
          </p:nvSpPr>
          <p:spPr>
            <a:xfrm rot="5400000">
              <a:off x="8450263" y="3413377"/>
              <a:ext cx="1422030" cy="127700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矩形 30"/>
          <p:cNvSpPr/>
          <p:nvPr/>
        </p:nvSpPr>
        <p:spPr>
          <a:xfrm>
            <a:off x="3666212" y="1487419"/>
            <a:ext cx="3501390" cy="396240"/>
          </a:xfrm>
          <a:prstGeom prst="rect">
            <a:avLst/>
          </a:prstGeom>
        </p:spPr>
        <p:txBody>
          <a:bodyPr wrap="none">
            <a:spAutoFit/>
          </a:bodyPr>
          <a:lstStyle/>
          <a:p>
            <a:pPr algn="l"/>
            <a:r>
              <a:rPr lang="zh-CN" altLang="en-US" sz="2000" b="1" dirty="0">
                <a:solidFill>
                  <a:schemeClr val="bg1"/>
                </a:solidFill>
                <a:latin typeface="方正正纤黑简体" panose="02000000000000000000" pitchFamily="2" charset="-122"/>
                <a:ea typeface="方正正纤黑简体" panose="02000000000000000000" pitchFamily="2" charset="-122"/>
              </a:rPr>
              <a:t>全国职业院校技能大赛中获奖</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32" name="矩形 31"/>
          <p:cNvSpPr/>
          <p:nvPr/>
        </p:nvSpPr>
        <p:spPr>
          <a:xfrm>
            <a:off x="3544291" y="1883340"/>
            <a:ext cx="7690369" cy="967740"/>
          </a:xfrm>
          <a:prstGeom prst="rect">
            <a:avLst/>
          </a:prstGeom>
        </p:spPr>
        <p:txBody>
          <a:bodyPr wrap="square">
            <a:spAutoFit/>
          </a:bodyPr>
          <a:lstStyle/>
          <a:p>
            <a:pPr>
              <a:lnSpc>
                <a:spcPct val="120000"/>
              </a:lnSpc>
            </a:pPr>
            <a:r>
              <a:rPr lang="en-US" altLang="zh-CN" sz="1600" dirty="0">
                <a:solidFill>
                  <a:schemeClr val="bg1"/>
                </a:solidFill>
                <a:latin typeface="微软雅黑" panose="020B0503020204020204" charset="-122"/>
                <a:ea typeface="微软雅黑" panose="020B0503020204020204" charset="-122"/>
              </a:rPr>
              <a:t>      </a:t>
            </a:r>
            <a:r>
              <a:rPr lang="zh-CN" altLang="en-US" sz="1600" dirty="0">
                <a:solidFill>
                  <a:schemeClr val="bg1"/>
                </a:solidFill>
                <a:latin typeface="微软雅黑" panose="020B0503020204020204" charset="-122"/>
                <a:ea typeface="微软雅黑" panose="020B0503020204020204" charset="-122"/>
              </a:rPr>
              <a:t>2016年全国职业技能大赛高职组“机械设备装调与控制技术”赛项落下帷幕，由九江职业技术学院机械工程学院教师王珍喜、霍松林指导，学生张开彪、龚森林组成的竞赛团队荣获团体二等奖。</a:t>
            </a:r>
            <a:endParaRPr lang="zh-CN" altLang="en-US" sz="1600" dirty="0">
              <a:solidFill>
                <a:schemeClr val="bg1"/>
              </a:solidFill>
              <a:latin typeface="微软雅黑" panose="020B0503020204020204" charset="-122"/>
              <a:ea typeface="微软雅黑" panose="020B0503020204020204" charset="-122"/>
            </a:endParaRPr>
          </a:p>
        </p:txBody>
      </p:sp>
      <p:sp>
        <p:nvSpPr>
          <p:cNvPr id="33" name="矩形 32"/>
          <p:cNvSpPr/>
          <p:nvPr/>
        </p:nvSpPr>
        <p:spPr>
          <a:xfrm>
            <a:off x="4619721" y="3047447"/>
            <a:ext cx="3756660" cy="396240"/>
          </a:xfrm>
          <a:prstGeom prst="rect">
            <a:avLst/>
          </a:prstGeom>
        </p:spPr>
        <p:txBody>
          <a:bodyPr wrap="none">
            <a:spAutoFit/>
          </a:bodyPr>
          <a:lstStyle/>
          <a:p>
            <a:pPr algn="l"/>
            <a:r>
              <a:rPr lang="zh-CN" altLang="en-US" sz="2000" b="1" dirty="0">
                <a:solidFill>
                  <a:schemeClr val="bg1"/>
                </a:solidFill>
                <a:latin typeface="方正正纤黑简体" panose="02000000000000000000" pitchFamily="2" charset="-122"/>
                <a:ea typeface="方正正纤黑简体" panose="02000000000000000000" pitchFamily="2" charset="-122"/>
              </a:rPr>
              <a:t>全国大学生广告艺术大赛三等奖</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34" name="矩形 33"/>
          <p:cNvSpPr/>
          <p:nvPr/>
        </p:nvSpPr>
        <p:spPr>
          <a:xfrm>
            <a:off x="957340" y="3443368"/>
            <a:ext cx="7307445" cy="967740"/>
          </a:xfrm>
          <a:prstGeom prst="rect">
            <a:avLst/>
          </a:prstGeom>
        </p:spPr>
        <p:txBody>
          <a:bodyPr wrap="square">
            <a:spAutoFit/>
          </a:bodyPr>
          <a:lstStyle/>
          <a:p>
            <a:pPr>
              <a:lnSpc>
                <a:spcPct val="120000"/>
              </a:lnSpc>
            </a:pPr>
            <a:r>
              <a:rPr lang="en-US" altLang="zh-CN" sz="1600" dirty="0">
                <a:solidFill>
                  <a:schemeClr val="bg1"/>
                </a:solidFill>
                <a:latin typeface="微软雅黑" panose="020B0503020204020204" charset="-122"/>
                <a:ea typeface="微软雅黑" panose="020B0503020204020204" charset="-122"/>
              </a:rPr>
              <a:t>      </a:t>
            </a:r>
            <a:r>
              <a:rPr lang="zh-CN" altLang="en-US" sz="1600" dirty="0">
                <a:solidFill>
                  <a:schemeClr val="bg1"/>
                </a:solidFill>
                <a:latin typeface="微软雅黑" panose="020B0503020204020204" charset="-122"/>
                <a:ea typeface="微软雅黑" panose="020B0503020204020204" charset="-122"/>
              </a:rPr>
              <a:t>11月27日，第八届全国大学生广告艺术大赛颁奖典礼在北京全国政协礼堂举行，九江职业技术学院信息工程学院数字媒体专业廖智慧同学喜获三等奖，并受邀参加颁奖典礼。</a:t>
            </a:r>
            <a:endParaRPr lang="zh-CN" altLang="en-US" sz="1600" dirty="0">
              <a:solidFill>
                <a:schemeClr val="bg1"/>
              </a:solidFill>
              <a:latin typeface="微软雅黑" panose="020B0503020204020204" charset="-122"/>
              <a:ea typeface="微软雅黑" panose="020B0503020204020204" charset="-122"/>
            </a:endParaRPr>
          </a:p>
        </p:txBody>
      </p:sp>
      <p:sp>
        <p:nvSpPr>
          <p:cNvPr id="36" name="矩形 35"/>
          <p:cNvSpPr/>
          <p:nvPr/>
        </p:nvSpPr>
        <p:spPr>
          <a:xfrm>
            <a:off x="3572232" y="4748290"/>
            <a:ext cx="7204710" cy="396240"/>
          </a:xfrm>
          <a:prstGeom prst="rect">
            <a:avLst/>
          </a:prstGeom>
        </p:spPr>
        <p:txBody>
          <a:bodyPr wrap="none">
            <a:spAutoFit/>
          </a:bodyPr>
          <a:lstStyle/>
          <a:p>
            <a:pPr algn="l"/>
            <a:r>
              <a:rPr lang="zh-CN" altLang="en-US" sz="2000" b="1" dirty="0">
                <a:solidFill>
                  <a:schemeClr val="bg1"/>
                </a:solidFill>
                <a:latin typeface="方正正纤黑简体" panose="02000000000000000000" pitchFamily="2" charset="-122"/>
                <a:ea typeface="方正正纤黑简体" panose="02000000000000000000" pitchFamily="2" charset="-122"/>
              </a:rPr>
              <a:t>全国职业院校技能大赛高职组“4G全网建设技术”赛项二等奖 </a:t>
            </a:r>
            <a:endParaRPr lang="zh-CN" altLang="en-US" sz="2000" b="1" dirty="0">
              <a:solidFill>
                <a:schemeClr val="bg1"/>
              </a:solidFill>
              <a:latin typeface="方正正纤黑简体" panose="02000000000000000000" pitchFamily="2" charset="-122"/>
              <a:ea typeface="方正正纤黑简体" panose="02000000000000000000" pitchFamily="2" charset="-122"/>
            </a:endParaRPr>
          </a:p>
        </p:txBody>
      </p:sp>
      <p:sp>
        <p:nvSpPr>
          <p:cNvPr id="37" name="矩形 36"/>
          <p:cNvSpPr/>
          <p:nvPr/>
        </p:nvSpPr>
        <p:spPr>
          <a:xfrm>
            <a:off x="3572231" y="5181041"/>
            <a:ext cx="7690369" cy="1223645"/>
          </a:xfrm>
          <a:prstGeom prst="rect">
            <a:avLst/>
          </a:prstGeom>
        </p:spPr>
        <p:txBody>
          <a:bodyPr wrap="square">
            <a:spAutoFit/>
          </a:bodyPr>
          <a:lstStyle/>
          <a:p>
            <a:pPr>
              <a:lnSpc>
                <a:spcPct val="120000"/>
              </a:lnSpc>
            </a:pPr>
            <a:r>
              <a:rPr lang="en-US" altLang="zh-CN" sz="1600" dirty="0">
                <a:solidFill>
                  <a:schemeClr val="bg1"/>
                </a:solidFill>
                <a:latin typeface="微软雅黑" panose="020B0503020204020204" charset="-122"/>
                <a:ea typeface="微软雅黑" panose="020B0503020204020204" charset="-122"/>
              </a:rPr>
              <a:t>      </a:t>
            </a:r>
            <a:r>
              <a:rPr lang="zh-CN" altLang="en-US" sz="1600" dirty="0">
                <a:solidFill>
                  <a:schemeClr val="bg1"/>
                </a:solidFill>
                <a:latin typeface="微软雅黑" panose="020B0503020204020204" charset="-122"/>
                <a:ea typeface="微软雅黑" panose="020B0503020204020204" charset="-122"/>
              </a:rPr>
              <a:t>5月20日，由九江职业技术学院电气工程学院教师唐珺、黄印君指导，学生凌仕昶、廖宇组成的竞赛团队代表江西省，在2016年全国职业院校技能大赛高职组“4G全网建设技术”赛项中荣获二等奖。</a:t>
            </a:r>
            <a:endParaRPr lang="zh-CN" altLang="en-US" sz="1600" dirty="0">
              <a:solidFill>
                <a:schemeClr val="bg1"/>
              </a:solidFill>
              <a:latin typeface="微软雅黑" panose="020B0503020204020204" charset="-122"/>
              <a:ea typeface="微软雅黑" panose="020B0503020204020204" charset="-122"/>
            </a:endParaRPr>
          </a:p>
          <a:p>
            <a:pPr>
              <a:lnSpc>
                <a:spcPct val="120000"/>
              </a:lnSpc>
            </a:pPr>
            <a:endParaRPr lang="zh-CN" altLang="en-US" sz="1400" dirty="0">
              <a:solidFill>
                <a:schemeClr val="bg1"/>
              </a:solidFill>
              <a:latin typeface="微软雅黑" panose="020B0503020204020204" charset="-122"/>
              <a:ea typeface="微软雅黑" panose="020B0503020204020204" charset="-122"/>
            </a:endParaRPr>
          </a:p>
        </p:txBody>
      </p:sp>
      <p:grpSp>
        <p:nvGrpSpPr>
          <p:cNvPr id="2" name="组合 1"/>
          <p:cNvGrpSpPr/>
          <p:nvPr/>
        </p:nvGrpSpPr>
        <p:grpSpPr>
          <a:xfrm>
            <a:off x="207645" y="207645"/>
            <a:ext cx="979805" cy="800735"/>
            <a:chOff x="327" y="159"/>
            <a:chExt cx="2972" cy="2280"/>
          </a:xfrm>
        </p:grpSpPr>
        <p:grpSp>
          <p:nvGrpSpPr>
            <p:cNvPr id="70" name="组合 69"/>
            <p:cNvGrpSpPr/>
            <p:nvPr/>
          </p:nvGrpSpPr>
          <p:grpSpPr>
            <a:xfrm>
              <a:off x="327" y="159"/>
              <a:ext cx="2973" cy="2280"/>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lstStyle/>
              <a:p>
                <a:endParaRPr lang="zh-CN" altLang="en-US" sz="3600" dirty="0">
                  <a:solidFill>
                    <a:srgbClr val="2FA598"/>
                  </a:solidFill>
                  <a:latin typeface="Agency FB" panose="020B0503020202020204" pitchFamily="34" charset="0"/>
                </a:endParaRPr>
              </a:p>
            </p:txBody>
          </p:sp>
        </p:grpSp>
        <p:pic>
          <p:nvPicPr>
            <p:cNvPr id="10" name="图片 9" descr="b7003af33a87e9507e83d5b110385343faf2b452"/>
            <p:cNvPicPr>
              <a:picLocks noChangeAspect="1"/>
            </p:cNvPicPr>
            <p:nvPr/>
          </p:nvPicPr>
          <p:blipFill>
            <a:blip r:embed="rId7">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11" name="文本框 10"/>
          <p:cNvSpPr txBox="1"/>
          <p:nvPr/>
        </p:nvSpPr>
        <p:spPr>
          <a:xfrm>
            <a:off x="1383030" y="31496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13" name="文本框 12"/>
          <p:cNvSpPr txBox="1"/>
          <p:nvPr/>
        </p:nvSpPr>
        <p:spPr>
          <a:xfrm>
            <a:off x="1149464" y="71130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sp>
        <p:nvSpPr>
          <p:cNvPr id="218" name=" 218">
            <a:hlinkClick r:id="rId8"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000">
        <p:zoom/>
      </p:transition>
    </mc:Choice>
    <mc:Fallback>
      <p:transition spd="slow">
        <p:zo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Horizontal)">
                                      <p:cBhvr>
                                        <p:cTn id="7" dur="500"/>
                                        <p:tgtEl>
                                          <p:spTgt spid="12"/>
                                        </p:tgtEl>
                                      </p:cBhvr>
                                    </p:animEffec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p:tgtEl>
                                          <p:spTgt spid="29"/>
                                        </p:tgtEl>
                                        <p:attrNameLst>
                                          <p:attrName>ppt_x</p:attrName>
                                        </p:attrNameLst>
                                      </p:cBhvr>
                                      <p:tavLst>
                                        <p:tav tm="0">
                                          <p:val>
                                            <p:strVal val="#ppt_x+#ppt_w*1.125000"/>
                                          </p:val>
                                        </p:tav>
                                        <p:tav tm="100000">
                                          <p:val>
                                            <p:strVal val="#ppt_x"/>
                                          </p:val>
                                        </p:tav>
                                      </p:tavLst>
                                    </p:anim>
                                    <p:animEffect transition="in" filter="wipe(left)">
                                      <p:cBhvr>
                                        <p:cTn id="12" dur="500"/>
                                        <p:tgtEl>
                                          <p:spTgt spid="29"/>
                                        </p:tgtEl>
                                      </p:cBhvr>
                                    </p:animEffect>
                                  </p:childTnLst>
                                </p:cTn>
                              </p:par>
                              <p:par>
                                <p:cTn id="13" presetID="37"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1000"/>
                                        <p:tgtEl>
                                          <p:spTgt spid="31"/>
                                        </p:tgtEl>
                                      </p:cBhvr>
                                    </p:animEffect>
                                    <p:anim calcmode="lin" valueType="num">
                                      <p:cBhvr>
                                        <p:cTn id="16" dur="1000" fill="hold"/>
                                        <p:tgtEl>
                                          <p:spTgt spid="31"/>
                                        </p:tgtEl>
                                        <p:attrNameLst>
                                          <p:attrName>ppt_x</p:attrName>
                                        </p:attrNameLst>
                                      </p:cBhvr>
                                      <p:tavLst>
                                        <p:tav tm="0">
                                          <p:val>
                                            <p:strVal val="#ppt_x"/>
                                          </p:val>
                                        </p:tav>
                                        <p:tav tm="100000">
                                          <p:val>
                                            <p:strVal val="#ppt_x"/>
                                          </p:val>
                                        </p:tav>
                                      </p:tavLst>
                                    </p:anim>
                                    <p:anim calcmode="lin" valueType="num">
                                      <p:cBhvr>
                                        <p:cTn id="17" dur="900" decel="100000" fill="hold"/>
                                        <p:tgtEl>
                                          <p:spTgt spid="31"/>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19" presetID="12" presetClass="entr" presetSubtype="8"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500"/>
                                        <p:tgtEl>
                                          <p:spTgt spid="32"/>
                                        </p:tgtEl>
                                        <p:attrNameLst>
                                          <p:attrName>ppt_x</p:attrName>
                                        </p:attrNameLst>
                                      </p:cBhvr>
                                      <p:tavLst>
                                        <p:tav tm="0">
                                          <p:val>
                                            <p:strVal val="#ppt_x-#ppt_w*1.125000"/>
                                          </p:val>
                                        </p:tav>
                                        <p:tav tm="100000">
                                          <p:val>
                                            <p:strVal val="#ppt_x"/>
                                          </p:val>
                                        </p:tav>
                                      </p:tavLst>
                                    </p:anim>
                                    <p:animEffect transition="in" filter="wipe(right)">
                                      <p:cBhvr>
                                        <p:cTn id="22" dur="500"/>
                                        <p:tgtEl>
                                          <p:spTgt spid="32"/>
                                        </p:tgtEl>
                                      </p:cBhvr>
                                    </p:animEffect>
                                  </p:childTnLst>
                                </p:cTn>
                              </p:par>
                            </p:childTnLst>
                          </p:cTn>
                        </p:par>
                        <p:par>
                          <p:cTn id="23" fill="hold">
                            <p:stCondLst>
                              <p:cond delay="1000"/>
                            </p:stCondLst>
                            <p:childTnLst>
                              <p:par>
                                <p:cTn id="24" presetID="16" presetClass="entr" presetSubtype="42"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arn(outHorizontal)">
                                      <p:cBhvr>
                                        <p:cTn id="26" dur="500"/>
                                        <p:tgtEl>
                                          <p:spTgt spid="14"/>
                                        </p:tgtEl>
                                      </p:cBhvr>
                                    </p:animEffect>
                                  </p:childTnLst>
                                </p:cTn>
                              </p:par>
                            </p:childTnLst>
                          </p:cTn>
                        </p:par>
                        <p:par>
                          <p:cTn id="27" fill="hold">
                            <p:stCondLst>
                              <p:cond delay="1500"/>
                            </p:stCondLst>
                            <p:childTnLst>
                              <p:par>
                                <p:cTn id="28" presetID="12" presetClass="entr" presetSubtype="8" fill="hold" nodeType="after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additive="base">
                                        <p:cTn id="30" dur="500"/>
                                        <p:tgtEl>
                                          <p:spTgt spid="28"/>
                                        </p:tgtEl>
                                        <p:attrNameLst>
                                          <p:attrName>ppt_x</p:attrName>
                                        </p:attrNameLst>
                                      </p:cBhvr>
                                      <p:tavLst>
                                        <p:tav tm="0">
                                          <p:val>
                                            <p:strVal val="#ppt_x-#ppt_w*1.125000"/>
                                          </p:val>
                                        </p:tav>
                                        <p:tav tm="100000">
                                          <p:val>
                                            <p:strVal val="#ppt_x"/>
                                          </p:val>
                                        </p:tav>
                                      </p:tavLst>
                                    </p:anim>
                                    <p:animEffect transition="in" filter="wipe(right)">
                                      <p:cBhvr>
                                        <p:cTn id="31" dur="500"/>
                                        <p:tgtEl>
                                          <p:spTgt spid="28"/>
                                        </p:tgtEl>
                                      </p:cBhvr>
                                    </p:animEffect>
                                  </p:childTnLst>
                                </p:cTn>
                              </p:par>
                              <p:par>
                                <p:cTn id="32" presetID="37"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1000"/>
                                        <p:tgtEl>
                                          <p:spTgt spid="33"/>
                                        </p:tgtEl>
                                      </p:cBhvr>
                                    </p:animEffect>
                                    <p:anim calcmode="lin" valueType="num">
                                      <p:cBhvr>
                                        <p:cTn id="35" dur="1000" fill="hold"/>
                                        <p:tgtEl>
                                          <p:spTgt spid="33"/>
                                        </p:tgtEl>
                                        <p:attrNameLst>
                                          <p:attrName>ppt_x</p:attrName>
                                        </p:attrNameLst>
                                      </p:cBhvr>
                                      <p:tavLst>
                                        <p:tav tm="0">
                                          <p:val>
                                            <p:strVal val="#ppt_x"/>
                                          </p:val>
                                        </p:tav>
                                        <p:tav tm="100000">
                                          <p:val>
                                            <p:strVal val="#ppt_x"/>
                                          </p:val>
                                        </p:tav>
                                      </p:tavLst>
                                    </p:anim>
                                    <p:anim calcmode="lin" valueType="num">
                                      <p:cBhvr>
                                        <p:cTn id="36" dur="900" decel="100000" fill="hold"/>
                                        <p:tgtEl>
                                          <p:spTgt spid="33"/>
                                        </p:tgtEl>
                                        <p:attrNameLst>
                                          <p:attrName>ppt_y</p:attrName>
                                        </p:attrNameLst>
                                      </p:cBhvr>
                                      <p:tavLst>
                                        <p:tav tm="0">
                                          <p:val>
                                            <p:strVal val="#ppt_y+1"/>
                                          </p:val>
                                        </p:tav>
                                        <p:tav tm="100000">
                                          <p:val>
                                            <p:strVal val="#ppt_y-.03"/>
                                          </p:val>
                                        </p:tav>
                                      </p:tavLst>
                                    </p:anim>
                                    <p:anim calcmode="lin" valueType="num">
                                      <p:cBhvr>
                                        <p:cTn id="37"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38" presetID="12" presetClass="entr" presetSubtype="2"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additive="base">
                                        <p:cTn id="40" dur="500"/>
                                        <p:tgtEl>
                                          <p:spTgt spid="34"/>
                                        </p:tgtEl>
                                        <p:attrNameLst>
                                          <p:attrName>ppt_x</p:attrName>
                                        </p:attrNameLst>
                                      </p:cBhvr>
                                      <p:tavLst>
                                        <p:tav tm="0">
                                          <p:val>
                                            <p:strVal val="#ppt_x+#ppt_w*1.125000"/>
                                          </p:val>
                                        </p:tav>
                                        <p:tav tm="100000">
                                          <p:val>
                                            <p:strVal val="#ppt_x"/>
                                          </p:val>
                                        </p:tav>
                                      </p:tavLst>
                                    </p:anim>
                                    <p:animEffect transition="in" filter="wipe(left)">
                                      <p:cBhvr>
                                        <p:cTn id="41" dur="500"/>
                                        <p:tgtEl>
                                          <p:spTgt spid="34"/>
                                        </p:tgtEl>
                                      </p:cBhvr>
                                    </p:animEffect>
                                  </p:childTnLst>
                                </p:cTn>
                              </p:par>
                            </p:childTnLst>
                          </p:cTn>
                        </p:par>
                        <p:par>
                          <p:cTn id="42" fill="hold">
                            <p:stCondLst>
                              <p:cond delay="2000"/>
                            </p:stCondLst>
                            <p:childTnLst>
                              <p:par>
                                <p:cTn id="43" presetID="16" presetClass="entr" presetSubtype="42"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barn(outHorizontal)">
                                      <p:cBhvr>
                                        <p:cTn id="45" dur="500"/>
                                        <p:tgtEl>
                                          <p:spTgt spid="18"/>
                                        </p:tgtEl>
                                      </p:cBhvr>
                                    </p:animEffect>
                                  </p:childTnLst>
                                </p:cTn>
                              </p:par>
                            </p:childTnLst>
                          </p:cTn>
                        </p:par>
                        <p:par>
                          <p:cTn id="46" fill="hold">
                            <p:stCondLst>
                              <p:cond delay="2500"/>
                            </p:stCondLst>
                            <p:childTnLst>
                              <p:par>
                                <p:cTn id="47" presetID="12" presetClass="entr" presetSubtype="2"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p:tgtEl>
                                          <p:spTgt spid="30"/>
                                        </p:tgtEl>
                                        <p:attrNameLst>
                                          <p:attrName>ppt_x</p:attrName>
                                        </p:attrNameLst>
                                      </p:cBhvr>
                                      <p:tavLst>
                                        <p:tav tm="0">
                                          <p:val>
                                            <p:strVal val="#ppt_x+#ppt_w*1.125000"/>
                                          </p:val>
                                        </p:tav>
                                        <p:tav tm="100000">
                                          <p:val>
                                            <p:strVal val="#ppt_x"/>
                                          </p:val>
                                        </p:tav>
                                      </p:tavLst>
                                    </p:anim>
                                    <p:animEffect transition="in" filter="wipe(left)">
                                      <p:cBhvr>
                                        <p:cTn id="50" dur="500"/>
                                        <p:tgtEl>
                                          <p:spTgt spid="30"/>
                                        </p:tgtEl>
                                      </p:cBhvr>
                                    </p:animEffect>
                                  </p:childTnLst>
                                </p:cTn>
                              </p:par>
                              <p:par>
                                <p:cTn id="51" presetID="37"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900" decel="100000" fill="hold"/>
                                        <p:tgtEl>
                                          <p:spTgt spid="36"/>
                                        </p:tgtEl>
                                        <p:attrNameLst>
                                          <p:attrName>ppt_y</p:attrName>
                                        </p:attrNameLst>
                                      </p:cBhvr>
                                      <p:tavLst>
                                        <p:tav tm="0">
                                          <p:val>
                                            <p:strVal val="#ppt_y+1"/>
                                          </p:val>
                                        </p:tav>
                                        <p:tav tm="100000">
                                          <p:val>
                                            <p:strVal val="#ppt_y-.03"/>
                                          </p:val>
                                        </p:tav>
                                      </p:tavLst>
                                    </p:anim>
                                    <p:anim calcmode="lin" valueType="num">
                                      <p:cBhvr>
                                        <p:cTn id="56"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57" presetID="12" presetClass="entr" presetSubtype="8"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p:tgtEl>
                                          <p:spTgt spid="37"/>
                                        </p:tgtEl>
                                        <p:attrNameLst>
                                          <p:attrName>ppt_x</p:attrName>
                                        </p:attrNameLst>
                                      </p:cBhvr>
                                      <p:tavLst>
                                        <p:tav tm="0">
                                          <p:val>
                                            <p:strVal val="#ppt_x-#ppt_w*1.125000"/>
                                          </p:val>
                                        </p:tav>
                                        <p:tav tm="100000">
                                          <p:val>
                                            <p:strVal val="#ppt_x"/>
                                          </p:val>
                                        </p:tav>
                                      </p:tavLst>
                                    </p:anim>
                                    <p:animEffect transition="in" filter="wipe(right)">
                                      <p:cBhvr>
                                        <p:cTn id="6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6" grpId="0"/>
      <p:bldP spid="3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405765" y="1691640"/>
            <a:ext cx="3311525" cy="3048000"/>
          </a:xfrm>
          <a:prstGeom prst="rect">
            <a:avLst/>
          </a:prstGeom>
          <a:effectLst/>
        </p:spPr>
      </p:pic>
      <p:sp>
        <p:nvSpPr>
          <p:cNvPr id="5" name="文本框 4"/>
          <p:cNvSpPr txBox="1"/>
          <p:nvPr/>
        </p:nvSpPr>
        <p:spPr>
          <a:xfrm>
            <a:off x="3947160" y="1275715"/>
            <a:ext cx="8061325" cy="4663440"/>
          </a:xfrm>
          <a:prstGeom prst="rect">
            <a:avLst/>
          </a:prstGeom>
          <a:noFill/>
        </p:spPr>
        <p:txBody>
          <a:bodyPr wrap="square" rtlCol="0">
            <a:spAutoFit/>
          </a:bodyPr>
          <a:p>
            <a:pPr algn="ctr"/>
            <a:r>
              <a:rPr lang="en-US" altLang="zh-CN" sz="2400"/>
              <a:t>      </a:t>
            </a:r>
            <a:r>
              <a:rPr lang="en-US" altLang="zh-CN" sz="2400">
                <a:latin typeface="华文新魏" panose="02010800040101010101" charset="-122"/>
                <a:ea typeface="华文新魏" panose="02010800040101010101" charset="-122"/>
              </a:rPr>
              <a:t>  </a:t>
            </a:r>
            <a:r>
              <a:rPr lang="zh-CN" altLang="en-US" sz="3600">
                <a:latin typeface="华文新魏" panose="02010800040101010101" charset="-122"/>
                <a:ea typeface="华文新魏" panose="02010800040101010101" charset="-122"/>
              </a:rPr>
              <a:t>前言</a:t>
            </a:r>
            <a:endParaRPr lang="zh-CN" altLang="en-US" sz="3600">
              <a:latin typeface="华文新魏" panose="02010800040101010101" charset="-122"/>
              <a:ea typeface="华文新魏" panose="02010800040101010101" charset="-122"/>
            </a:endParaRPr>
          </a:p>
          <a:p>
            <a:r>
              <a:rPr lang="en-US" altLang="zh-CN" sz="2400">
                <a:latin typeface="华文新魏" panose="02010800040101010101" charset="-122"/>
                <a:ea typeface="华文新魏" panose="02010800040101010101" charset="-122"/>
              </a:rPr>
              <a:t>        </a:t>
            </a:r>
            <a:r>
              <a:rPr lang="zh-CN" altLang="en-US" sz="2400">
                <a:latin typeface="华文楷体" panose="02010600040101010101" charset="-122"/>
                <a:ea typeface="华文楷体" panose="02010600040101010101" charset="-122"/>
              </a:rPr>
              <a:t>校徽以学院英文名称的首写字母JVTC为创意元素，以鸿雁、红日、江水等为寓意出发点来表现学院办学理念和发展目标。</a:t>
            </a:r>
            <a:endParaRPr lang="zh-CN" altLang="en-US" sz="2400">
              <a:latin typeface="华文楷体" panose="02010600040101010101" charset="-122"/>
              <a:ea typeface="华文楷体" panose="02010600040101010101" charset="-122"/>
            </a:endParaRPr>
          </a:p>
          <a:p>
            <a:r>
              <a:rPr lang="zh-CN" altLang="en-US" sz="2400">
                <a:latin typeface="华文楷体" panose="02010600040101010101" charset="-122"/>
                <a:ea typeface="华文楷体" panose="02010600040101010101" charset="-122"/>
              </a:rPr>
              <a:t>1、JVTC几个字母组合成为昂首飞翔的鸿雁造型。代表了学              </a:t>
            </a:r>
            <a:endParaRPr lang="zh-CN" altLang="en-US" sz="2400">
              <a:latin typeface="华文楷体" panose="02010600040101010101" charset="-122"/>
              <a:ea typeface="华文楷体" panose="02010600040101010101" charset="-122"/>
            </a:endParaRPr>
          </a:p>
          <a:p>
            <a:r>
              <a:rPr lang="zh-CN" altLang="en-US" sz="2400">
                <a:latin typeface="华文楷体" panose="02010600040101010101" charset="-122"/>
                <a:ea typeface="华文楷体" panose="02010600040101010101" charset="-122"/>
              </a:rPr>
              <a:t>      子具有鸿鹄之志，寓意全院学子壮志凌云，展翅高飞，             </a:t>
            </a:r>
            <a:endParaRPr lang="zh-CN" altLang="en-US" sz="2400">
              <a:latin typeface="华文楷体" panose="02010600040101010101" charset="-122"/>
              <a:ea typeface="华文楷体" panose="02010600040101010101" charset="-122"/>
            </a:endParaRPr>
          </a:p>
          <a:p>
            <a:r>
              <a:rPr lang="zh-CN" altLang="en-US" sz="2400">
                <a:latin typeface="华文楷体" panose="02010600040101010101" charset="-122"/>
                <a:ea typeface="华文楷体" panose="02010600040101010101" charset="-122"/>
              </a:rPr>
              <a:t>      也寓意学院追求卓越的理想与雄心。</a:t>
            </a:r>
            <a:endParaRPr lang="zh-CN" altLang="en-US" sz="2400">
              <a:latin typeface="华文楷体" panose="02010600040101010101" charset="-122"/>
              <a:ea typeface="华文楷体" panose="02010600040101010101" charset="-122"/>
            </a:endParaRPr>
          </a:p>
          <a:p>
            <a:r>
              <a:rPr lang="zh-CN" altLang="en-US" sz="2400">
                <a:latin typeface="华文楷体" panose="02010600040101010101" charset="-122"/>
                <a:ea typeface="华文楷体" panose="02010600040101010101" charset="-122"/>
              </a:rPr>
              <a:t>2、图案中心一轮冉冉升起的红日造型，寓含学院发展气势     </a:t>
            </a:r>
            <a:endParaRPr lang="zh-CN" altLang="en-US" sz="2400">
              <a:latin typeface="华文楷体" panose="02010600040101010101" charset="-122"/>
              <a:ea typeface="华文楷体" panose="02010600040101010101" charset="-122"/>
            </a:endParaRPr>
          </a:p>
          <a:p>
            <a:r>
              <a:rPr lang="zh-CN" altLang="en-US" sz="2400">
                <a:latin typeface="华文楷体" panose="02010600040101010101" charset="-122"/>
                <a:ea typeface="华文楷体" panose="02010600040101010101" charset="-122"/>
              </a:rPr>
              <a:t>       如虹，如日中天，同时寓含学子朝气蓬勃、积极阳光。</a:t>
            </a:r>
            <a:endParaRPr lang="zh-CN" altLang="en-US" sz="2400">
              <a:latin typeface="华文楷体" panose="02010600040101010101" charset="-122"/>
              <a:ea typeface="华文楷体" panose="02010600040101010101" charset="-122"/>
            </a:endParaRPr>
          </a:p>
          <a:p>
            <a:r>
              <a:rPr lang="zh-CN" altLang="en-US" sz="2400">
                <a:latin typeface="华文楷体" panose="02010600040101010101" charset="-122"/>
                <a:ea typeface="华文楷体" panose="02010600040101010101" charset="-122"/>
              </a:rPr>
              <a:t>3、下方蓝色弧线代表长江，点明学院所处的地理位置。也  </a:t>
            </a:r>
            <a:endParaRPr lang="zh-CN" altLang="en-US" sz="2400">
              <a:latin typeface="华文楷体" panose="02010600040101010101" charset="-122"/>
              <a:ea typeface="华文楷体" panose="02010600040101010101" charset="-122"/>
            </a:endParaRPr>
          </a:p>
          <a:p>
            <a:r>
              <a:rPr lang="zh-CN" altLang="en-US" sz="2400">
                <a:latin typeface="华文楷体" panose="02010600040101010101" charset="-122"/>
                <a:ea typeface="华文楷体" panose="02010600040101010101" charset="-122"/>
              </a:rPr>
              <a:t>      寓意学院青年激情澎湃，学院为社会不断输送优秀青年。</a:t>
            </a:r>
            <a:endParaRPr lang="zh-CN" altLang="en-US" sz="2400">
              <a:latin typeface="华文楷体" panose="02010600040101010101" charset="-122"/>
              <a:ea typeface="华文楷体" panose="02010600040101010101" charset="-122"/>
            </a:endParaRPr>
          </a:p>
          <a:p>
            <a:r>
              <a:rPr lang="zh-CN" altLang="en-US" sz="2400">
                <a:latin typeface="华文楷体" panose="02010600040101010101" charset="-122"/>
                <a:ea typeface="华文楷体" panose="02010600040101010101" charset="-122"/>
              </a:rPr>
              <a:t>4、最正方1960代表了学院建院时间。</a:t>
            </a:r>
            <a:endParaRPr lang="zh-CN" altLang="en-US" sz="2400">
              <a:latin typeface="华文楷体" panose="02010600040101010101" charset="-122"/>
              <a:ea typeface="华文楷体" panose="02010600040101010101" charset="-122"/>
            </a:endParaRPr>
          </a:p>
        </p:txBody>
      </p:sp>
      <p:grpSp>
        <p:nvGrpSpPr>
          <p:cNvPr id="6" name="组合 5"/>
          <p:cNvGrpSpPr/>
          <p:nvPr/>
        </p:nvGrpSpPr>
        <p:grpSpPr>
          <a:xfrm>
            <a:off x="314325" y="192405"/>
            <a:ext cx="1080770" cy="800735"/>
            <a:chOff x="327" y="159"/>
            <a:chExt cx="2972" cy="2280"/>
          </a:xfrm>
        </p:grpSpPr>
        <p:grpSp>
          <p:nvGrpSpPr>
            <p:cNvPr id="7" name="组合 6"/>
            <p:cNvGrpSpPr/>
            <p:nvPr/>
          </p:nvGrpSpPr>
          <p:grpSpPr>
            <a:xfrm>
              <a:off x="327" y="159"/>
              <a:ext cx="2973" cy="2280"/>
              <a:chOff x="283980" y="301282"/>
              <a:chExt cx="866605" cy="778226"/>
            </a:xfrm>
          </p:grpSpPr>
          <p:grpSp>
            <p:nvGrpSpPr>
              <p:cNvPr id="8" name="组合 7"/>
              <p:cNvGrpSpPr/>
              <p:nvPr/>
            </p:nvGrpSpPr>
            <p:grpSpPr>
              <a:xfrm>
                <a:off x="283980" y="301282"/>
                <a:ext cx="866605" cy="778226"/>
                <a:chOff x="225922" y="165203"/>
                <a:chExt cx="1038215" cy="932335"/>
              </a:xfrm>
            </p:grpSpPr>
            <p:sp>
              <p:nvSpPr>
                <p:cNvPr id="9" name="任意多边形 8"/>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任意多边形 9"/>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1" name="文本框 10"/>
              <p:cNvSpPr txBox="1"/>
              <p:nvPr/>
            </p:nvSpPr>
            <p:spPr>
              <a:xfrm>
                <a:off x="477473" y="367229"/>
                <a:ext cx="309880" cy="640080"/>
              </a:xfrm>
              <a:prstGeom prst="rect">
                <a:avLst/>
              </a:prstGeom>
              <a:noFill/>
            </p:spPr>
            <p:txBody>
              <a:bodyPr wrap="square" rtlCol="0">
                <a:spAutoFit/>
              </a:bodyPr>
              <a:p>
                <a:endParaRPr lang="zh-CN" altLang="en-US" sz="3600" dirty="0">
                  <a:solidFill>
                    <a:srgbClr val="2FA598"/>
                  </a:solidFill>
                  <a:latin typeface="Agency FB" panose="020B0503020202020204" pitchFamily="34" charset="0"/>
                </a:endParaRPr>
              </a:p>
            </p:txBody>
          </p:sp>
        </p:grpSp>
        <p:pic>
          <p:nvPicPr>
            <p:cNvPr id="12" name="图片 11"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13" name="文本框 12"/>
          <p:cNvSpPr txBox="1"/>
          <p:nvPr/>
        </p:nvSpPr>
        <p:spPr>
          <a:xfrm>
            <a:off x="1395730" y="29972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14" name="文本框 13"/>
          <p:cNvSpPr txBox="1"/>
          <p:nvPr/>
        </p:nvSpPr>
        <p:spPr>
          <a:xfrm>
            <a:off x="1250429" y="69606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0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2" presetClass="emph" presetSubtype="0" fill="hold" nodeType="afterEffect">
                                  <p:stCondLst>
                                    <p:cond delay="0"/>
                                  </p:stCondLst>
                                  <p:childTnLst>
                                    <p:animRot by="120000">
                                      <p:cBhvr>
                                        <p:cTn id="6" dur="100" fill="hold">
                                          <p:stCondLst>
                                            <p:cond delay="0"/>
                                          </p:stCondLst>
                                        </p:cTn>
                                        <p:tgtEl>
                                          <p:spTgt spid="3"/>
                                        </p:tgtEl>
                                        <p:attrNameLst>
                                          <p:attrName>r</p:attrName>
                                        </p:attrNameLst>
                                      </p:cBhvr>
                                    </p:animRot>
                                    <p:animRot by="-240000">
                                      <p:cBhvr>
                                        <p:cTn id="7" dur="200" fill="hold">
                                          <p:stCondLst>
                                            <p:cond delay="200"/>
                                          </p:stCondLst>
                                        </p:cTn>
                                        <p:tgtEl>
                                          <p:spTgt spid="3"/>
                                        </p:tgtEl>
                                        <p:attrNameLst>
                                          <p:attrName>r</p:attrName>
                                        </p:attrNameLst>
                                      </p:cBhvr>
                                    </p:animRot>
                                    <p:animRot by="240000">
                                      <p:cBhvr>
                                        <p:cTn id="8" dur="200" fill="hold">
                                          <p:stCondLst>
                                            <p:cond delay="400"/>
                                          </p:stCondLst>
                                        </p:cTn>
                                        <p:tgtEl>
                                          <p:spTgt spid="3"/>
                                        </p:tgtEl>
                                        <p:attrNameLst>
                                          <p:attrName>r</p:attrName>
                                        </p:attrNameLst>
                                      </p:cBhvr>
                                    </p:animRot>
                                    <p:animRot by="-240000">
                                      <p:cBhvr>
                                        <p:cTn id="9" dur="200" fill="hold">
                                          <p:stCondLst>
                                            <p:cond delay="600"/>
                                          </p:stCondLst>
                                        </p:cTn>
                                        <p:tgtEl>
                                          <p:spTgt spid="3"/>
                                        </p:tgtEl>
                                        <p:attrNameLst>
                                          <p:attrName>r</p:attrName>
                                        </p:attrNameLst>
                                      </p:cBhvr>
                                    </p:animRot>
                                    <p:animRot by="120000">
                                      <p:cBhvr>
                                        <p:cTn id="10" dur="200" fill="hold">
                                          <p:stCondLst>
                                            <p:cond delay="800"/>
                                          </p:stCondLst>
                                        </p:cTn>
                                        <p:tgtEl>
                                          <p:spTgt spid="3"/>
                                        </p:tgtEl>
                                        <p:attrNameLst>
                                          <p:attrName>r</p:attrName>
                                        </p:attrNameLst>
                                      </p:cBhvr>
                                    </p:animRot>
                                  </p:childTnLst>
                                </p:cTn>
                              </p:par>
                            </p:childTnLst>
                          </p:cTn>
                        </p:par>
                        <p:par>
                          <p:cTn id="11" fill="hold">
                            <p:stCondLst>
                              <p:cond delay="1000"/>
                            </p:stCondLst>
                            <p:childTnLst>
                              <p:par>
                                <p:cTn id="12" presetID="48" presetClass="entr" presetSubtype="0" accel="5000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2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2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16" dur="2000" fill="hold"/>
                                        <p:tgtEl>
                                          <p:spTgt spid="5"/>
                                        </p:tgtEl>
                                        <p:attrNameLst>
                                          <p:attrName>ppt_y</p:attrName>
                                        </p:attrNameLst>
                                      </p:cBhvr>
                                      <p:tavLst>
                                        <p:tav tm="0">
                                          <p:val>
                                            <p:strVal val="#ppt_y"/>
                                          </p:val>
                                        </p:tav>
                                        <p:tav tm="100000">
                                          <p:val>
                                            <p:strVal val="#ppt_y"/>
                                          </p:val>
                                        </p:tav>
                                      </p:tavLst>
                                    </p:anim>
                                    <p:animEffect transition="in" filter="fade">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4" name="组合 3"/>
          <p:cNvGrpSpPr/>
          <p:nvPr/>
        </p:nvGrpSpPr>
        <p:grpSpPr>
          <a:xfrm>
            <a:off x="207645" y="207645"/>
            <a:ext cx="979805" cy="800735"/>
            <a:chOff x="327" y="159"/>
            <a:chExt cx="2972" cy="2280"/>
          </a:xfrm>
        </p:grpSpPr>
        <p:grpSp>
          <p:nvGrpSpPr>
            <p:cNvPr id="70" name="组合 69"/>
            <p:cNvGrpSpPr/>
            <p:nvPr/>
          </p:nvGrpSpPr>
          <p:grpSpPr>
            <a:xfrm>
              <a:off x="327" y="159"/>
              <a:ext cx="2973" cy="2280"/>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p>
                <a:endParaRPr lang="zh-CN" altLang="en-US" sz="3600" dirty="0">
                  <a:solidFill>
                    <a:srgbClr val="2FA598"/>
                  </a:solidFill>
                  <a:latin typeface="Agency FB" panose="020B0503020202020204" pitchFamily="34" charset="0"/>
                </a:endParaRPr>
              </a:p>
            </p:txBody>
          </p:sp>
        </p:grpSp>
        <p:pic>
          <p:nvPicPr>
            <p:cNvPr id="10" name="图片 9"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11" name="文本框 10"/>
          <p:cNvSpPr txBox="1"/>
          <p:nvPr/>
        </p:nvSpPr>
        <p:spPr>
          <a:xfrm>
            <a:off x="1383030" y="31496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13" name="文本框 12"/>
          <p:cNvSpPr txBox="1"/>
          <p:nvPr/>
        </p:nvSpPr>
        <p:spPr>
          <a:xfrm>
            <a:off x="1149464" y="71130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pic>
        <p:nvPicPr>
          <p:cNvPr id="6" name="图片 5" descr="zb_09"/>
          <p:cNvPicPr>
            <a:picLocks noChangeAspect="1"/>
          </p:cNvPicPr>
          <p:nvPr/>
        </p:nvPicPr>
        <p:blipFill>
          <a:blip r:embed="rId2"/>
          <a:srcRect l="-755" t="541" r="5314" b="55891"/>
          <a:stretch>
            <a:fillRect/>
          </a:stretch>
        </p:blipFill>
        <p:spPr>
          <a:xfrm>
            <a:off x="7378700" y="1008380"/>
            <a:ext cx="3982720" cy="2538095"/>
          </a:xfrm>
          <a:prstGeom prst="rect">
            <a:avLst/>
          </a:prstGeom>
          <a:ln>
            <a:noFill/>
          </a:ln>
          <a:effectLst>
            <a:outerShdw blurRad="50800" dist="38100" dir="13500000" algn="br" rotWithShape="0">
              <a:prstClr val="black">
                <a:alpha val="40000"/>
              </a:prstClr>
            </a:outerShdw>
            <a:softEdge rad="63500"/>
          </a:effectLst>
        </p:spPr>
      </p:pic>
      <p:sp>
        <p:nvSpPr>
          <p:cNvPr id="7" name="文本框 6"/>
          <p:cNvSpPr txBox="1"/>
          <p:nvPr/>
        </p:nvSpPr>
        <p:spPr>
          <a:xfrm>
            <a:off x="921385" y="1309370"/>
            <a:ext cx="5918835" cy="5760720"/>
          </a:xfrm>
          <a:prstGeom prst="rect">
            <a:avLst/>
          </a:prstGeom>
          <a:noFill/>
        </p:spPr>
        <p:txBody>
          <a:bodyPr wrap="square" rtlCol="0">
            <a:spAutoFit/>
          </a:bodyPr>
          <a:p>
            <a:pPr algn="ctr"/>
            <a:r>
              <a:rPr lang="zh-CN" altLang="en-US" sz="3600">
                <a:solidFill>
                  <a:srgbClr val="FF0000"/>
                </a:solidFill>
              </a:rPr>
              <a:t>学校荣誉</a:t>
            </a:r>
            <a:endParaRPr lang="zh-CN" altLang="en-US" sz="3600">
              <a:solidFill>
                <a:srgbClr val="FF0000"/>
              </a:solidFill>
            </a:endParaRPr>
          </a:p>
          <a:p>
            <a:r>
              <a:rPr lang="zh-CN" altLang="en-US" sz="2800"/>
              <a:t>全国职业教育先进单位</a:t>
            </a:r>
            <a:endParaRPr lang="zh-CN" altLang="en-US" sz="2800"/>
          </a:p>
          <a:p>
            <a:r>
              <a:rPr lang="zh-CN" altLang="en-US" sz="2800"/>
              <a:t>中国十大最具就业力高职院校</a:t>
            </a:r>
            <a:endParaRPr lang="zh-CN" altLang="en-US" sz="2800"/>
          </a:p>
          <a:p>
            <a:r>
              <a:rPr lang="zh-CN" altLang="en-US" sz="2800"/>
              <a:t>国家紧缺人才培养基地</a:t>
            </a:r>
            <a:endParaRPr lang="zh-CN" altLang="en-US" sz="2800"/>
          </a:p>
          <a:p>
            <a:r>
              <a:rPr lang="zh-CN" altLang="en-US" sz="2800"/>
              <a:t>国防军工特有、省高校特色专业</a:t>
            </a:r>
            <a:r>
              <a:rPr lang="en-US" altLang="zh-CN" sz="2800"/>
              <a:t>15</a:t>
            </a:r>
            <a:r>
              <a:rPr lang="zh-CN" altLang="en-US" sz="2800"/>
              <a:t>个</a:t>
            </a:r>
            <a:endParaRPr lang="zh-CN" altLang="en-US" sz="2800"/>
          </a:p>
          <a:p>
            <a:r>
              <a:rPr lang="zh-CN" altLang="en-US" sz="2800"/>
              <a:t>国防科技工业职业教育实训基地</a:t>
            </a:r>
            <a:endParaRPr lang="zh-CN" altLang="en-US" sz="2800"/>
          </a:p>
          <a:p>
            <a:r>
              <a:rPr lang="zh-CN" altLang="en-US" sz="2800"/>
              <a:t>国家职业技能鉴定所</a:t>
            </a:r>
            <a:endParaRPr lang="zh-CN" altLang="en-US" sz="2800"/>
          </a:p>
          <a:p>
            <a:r>
              <a:rPr lang="zh-CN" altLang="en-US" sz="2800"/>
              <a:t>国家级、省级教学成果奖</a:t>
            </a:r>
            <a:r>
              <a:rPr lang="en-US" altLang="zh-CN" sz="2800"/>
              <a:t>10</a:t>
            </a:r>
            <a:r>
              <a:rPr lang="zh-CN" altLang="en-US" sz="2800"/>
              <a:t>项</a:t>
            </a:r>
            <a:endParaRPr lang="zh-CN" altLang="en-US" sz="2800"/>
          </a:p>
          <a:p>
            <a:r>
              <a:rPr lang="zh-CN" altLang="en-US" sz="2800"/>
              <a:t>教育部高职高专教育学改革试点学校</a:t>
            </a:r>
            <a:endParaRPr lang="zh-CN" altLang="en-US" sz="2800"/>
          </a:p>
          <a:p>
            <a:r>
              <a:rPr lang="zh-CN" altLang="en-US" sz="2800"/>
              <a:t>全国职业院校</a:t>
            </a:r>
            <a:r>
              <a:rPr lang="en-US" altLang="zh-CN" sz="2800"/>
              <a:t>“</a:t>
            </a:r>
            <a:r>
              <a:rPr lang="zh-CN" altLang="en-US" sz="2800"/>
              <a:t>魅力校园</a:t>
            </a:r>
            <a:r>
              <a:rPr lang="en-US" altLang="zh-CN" sz="2800"/>
              <a:t>”</a:t>
            </a:r>
            <a:endParaRPr lang="en-US" altLang="zh-CN" sz="2800"/>
          </a:p>
          <a:p>
            <a:r>
              <a:rPr lang="zh-CN" altLang="en-US" sz="2800"/>
              <a:t>全国五四红旗团委</a:t>
            </a:r>
            <a:endParaRPr lang="zh-CN" altLang="en-US" sz="2800"/>
          </a:p>
          <a:p>
            <a:r>
              <a:rPr lang="zh-CN" altLang="en-US" sz="2800"/>
              <a:t>江西省首批开展单独招生工作的学校</a:t>
            </a:r>
            <a:endParaRPr lang="zh-CN" altLang="en-US" sz="2800"/>
          </a:p>
          <a:p>
            <a:endParaRPr lang="zh-CN" altLang="en-US" sz="2800"/>
          </a:p>
        </p:txBody>
      </p:sp>
      <p:pic>
        <p:nvPicPr>
          <p:cNvPr id="8" name="图片 7" descr="zb_09"/>
          <p:cNvPicPr>
            <a:picLocks noChangeAspect="1"/>
          </p:cNvPicPr>
          <p:nvPr/>
        </p:nvPicPr>
        <p:blipFill>
          <a:blip r:embed="rId2"/>
          <a:srcRect t="45596" r="3019" b="3244"/>
          <a:stretch>
            <a:fillRect/>
          </a:stretch>
        </p:blipFill>
        <p:spPr>
          <a:xfrm>
            <a:off x="7396480" y="3718560"/>
            <a:ext cx="3947160" cy="2907030"/>
          </a:xfrm>
          <a:prstGeom prst="rect">
            <a:avLst/>
          </a:prstGeom>
          <a:ln>
            <a:noFill/>
          </a:ln>
          <a:effectLst>
            <a:outerShdw blurRad="50800" dist="38100" dir="13500000" algn="br" rotWithShape="0">
              <a:prstClr val="black">
                <a:alpha val="40000"/>
              </a:prstClr>
            </a:outerShdw>
            <a:softEdge rad="63500"/>
          </a:effectLst>
        </p:spPr>
      </p:pic>
      <p:sp>
        <p:nvSpPr>
          <p:cNvPr id="218" name=" 218">
            <a:hlinkClick r:id="rId3"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500">
        <p:randomBar dir="vert"/>
      </p:transition>
    </mc:Choice>
    <mc:Fallback>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4" nodeType="afterEffect">
                                  <p:stCondLst>
                                    <p:cond delay="0"/>
                                  </p:stCondLst>
                                  <p:iterate type="lt">
                                    <p:tmPct val="50000"/>
                                  </p:iterate>
                                  <p:childTnLst>
                                    <p:set>
                                      <p:cBhvr>
                                        <p:cTn id="6" dur="1" fill="hold">
                                          <p:stCondLst>
                                            <p:cond delay="0"/>
                                          </p:stCondLst>
                                        </p:cTn>
                                        <p:tgtEl>
                                          <p:spTgt spid="7"/>
                                        </p:tgtEl>
                                        <p:attrNameLst>
                                          <p:attrName>style.visibility</p:attrName>
                                        </p:attrNameLst>
                                      </p:cBhvr>
                                      <p:to>
                                        <p:strVal val="visible"/>
                                      </p:to>
                                    </p:set>
                                    <p:anim calcmode="discrete" valueType="clr">
                                      <p:cBhvr override="childStyle">
                                        <p:cTn id="7" dur="500"/>
                                        <p:tgtEl>
                                          <p:spTgt spid="7"/>
                                        </p:tgtEl>
                                        <p:attrNameLst>
                                          <p:attrName>style.color</p:attrName>
                                        </p:attrNameLst>
                                      </p:cBhvr>
                                      <p:tavLst>
                                        <p:tav tm="0">
                                          <p:val>
                                            <p:clrVal>
                                              <a:schemeClr val="accent2"/>
                                            </p:clrVal>
                                          </p:val>
                                        </p:tav>
                                        <p:tav tm="50000">
                                          <p:val>
                                            <p:clrVal>
                                              <a:schemeClr val="hlink"/>
                                            </p:clrVal>
                                          </p:val>
                                        </p:tav>
                                      </p:tavLst>
                                    </p:anim>
                                    <p:anim calcmode="discrete" valueType="clr">
                                      <p:cBhvr>
                                        <p:cTn id="8" dur="500"/>
                                        <p:tgtEl>
                                          <p:spTgt spid="7"/>
                                        </p:tgtEl>
                                        <p:attrNameLst>
                                          <p:attrName>fillcolor</p:attrName>
                                        </p:attrNameLst>
                                      </p:cBhvr>
                                      <p:tavLst>
                                        <p:tav tm="0">
                                          <p:val>
                                            <p:clrVal>
                                              <a:schemeClr val="accent2"/>
                                            </p:clrVal>
                                          </p:val>
                                        </p:tav>
                                        <p:tav tm="50000">
                                          <p:val>
                                            <p:clrVal>
                                              <a:schemeClr val="hlink"/>
                                            </p:clrVal>
                                          </p:val>
                                        </p:tav>
                                      </p:tavLst>
                                    </p:anim>
                                    <p:set>
                                      <p:cBhvr>
                                        <p:cTn id="9" dur="500"/>
                                        <p:tgtEl>
                                          <p:spTgt spid="7"/>
                                        </p:tgtEl>
                                        <p:attrNameLst>
                                          <p:attrName>fill.type</p:attrName>
                                        </p:attrNameLst>
                                      </p:cBhvr>
                                      <p:to>
                                        <p:strVal val="solid"/>
                                      </p:to>
                                    </p:set>
                                  </p:childTnLst>
                                </p:cTn>
                              </p:par>
                            </p:childTnLst>
                          </p:cTn>
                        </p:par>
                        <p:par>
                          <p:cTn id="10" fill="hold">
                            <p:stCondLst>
                              <p:cond delay="36000"/>
                            </p:stCondLst>
                            <p:childTnLst>
                              <p:par>
                                <p:cTn id="11" presetID="39" presetClass="entr" presetSubtype="0" accel="10000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14" dur="10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15" dur="10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37000"/>
                            </p:stCondLst>
                            <p:childTnLst>
                              <p:par>
                                <p:cTn id="18" presetID="52"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Scale>
                                      <p:cBhvr>
                                        <p:cTn id="20" dur="2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2000" decel="50000" fill="hold">
                                          <p:stCondLst>
                                            <p:cond delay="0"/>
                                          </p:stCondLst>
                                        </p:cTn>
                                        <p:tgtEl>
                                          <p:spTgt spid="8"/>
                                        </p:tgtEl>
                                        <p:attrNameLst>
                                          <p:attrName>ppt_x</p:attrName>
                                          <p:attrName>ppt_y</p:attrName>
                                        </p:attrNameLst>
                                      </p:cBhvr>
                                    </p:animMotion>
                                    <p:animEffect transition="in" filter="fade">
                                      <p:cBhvr>
                                        <p:cTn id="2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p:bldP spid="7" grpId="2"/>
      <p:bldP spid="7" grpId="3"/>
      <p:bldP spid="7" grpId="4"/>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文本框 52"/>
          <p:cNvSpPr txBox="1"/>
          <p:nvPr/>
        </p:nvSpPr>
        <p:spPr>
          <a:xfrm>
            <a:off x="5623967" y="4460854"/>
            <a:ext cx="795020" cy="457200"/>
          </a:xfrm>
          <a:prstGeom prst="rect">
            <a:avLst/>
          </a:prstGeom>
          <a:noFill/>
        </p:spPr>
        <p:txBody>
          <a:bodyPr wrap="none" rtlCol="0">
            <a:spAutoFit/>
          </a:bodyPr>
          <a:lstStyle/>
          <a:p>
            <a:r>
              <a:rPr lang="zh-CN" altLang="en-US" sz="2400" b="1" dirty="0">
                <a:solidFill>
                  <a:schemeClr val="bg1"/>
                </a:solidFill>
                <a:latin typeface="方正正纤黑简体" panose="02000000000000000000" pitchFamily="2" charset="-122"/>
                <a:ea typeface="方正正纤黑简体" panose="02000000000000000000" pitchFamily="2" charset="-122"/>
              </a:rPr>
              <a:t>九江</a:t>
            </a:r>
            <a:endParaRPr lang="zh-CN" altLang="en-US" sz="2400" b="1" dirty="0">
              <a:solidFill>
                <a:schemeClr val="bg1"/>
              </a:solidFill>
              <a:latin typeface="方正正纤黑简体" panose="02000000000000000000" pitchFamily="2" charset="-122"/>
              <a:ea typeface="方正正纤黑简体" panose="02000000000000000000" pitchFamily="2" charset="-122"/>
            </a:endParaRPr>
          </a:p>
        </p:txBody>
      </p:sp>
      <p:sp>
        <p:nvSpPr>
          <p:cNvPr id="54" name="文本框 53"/>
          <p:cNvSpPr txBox="1"/>
          <p:nvPr/>
        </p:nvSpPr>
        <p:spPr>
          <a:xfrm>
            <a:off x="7243634" y="4460854"/>
            <a:ext cx="795020" cy="457200"/>
          </a:xfrm>
          <a:prstGeom prst="rect">
            <a:avLst/>
          </a:prstGeom>
          <a:noFill/>
        </p:spPr>
        <p:txBody>
          <a:bodyPr wrap="none" rtlCol="0">
            <a:spAutoFit/>
          </a:bodyPr>
          <a:lstStyle/>
          <a:p>
            <a:pPr algn="l"/>
            <a:r>
              <a:rPr lang="zh-CN" altLang="en-US" sz="2400" b="1" dirty="0">
                <a:solidFill>
                  <a:schemeClr val="bg1"/>
                </a:solidFill>
                <a:latin typeface="方正正纤黑简体" panose="02000000000000000000" pitchFamily="2" charset="-122"/>
                <a:ea typeface="方正正纤黑简体" panose="02000000000000000000" pitchFamily="2" charset="-122"/>
              </a:rPr>
              <a:t>赣州</a:t>
            </a:r>
            <a:endParaRPr lang="zh-CN" altLang="en-US" sz="2400" b="1" dirty="0">
              <a:solidFill>
                <a:schemeClr val="bg1"/>
              </a:solidFill>
              <a:latin typeface="方正正纤黑简体" panose="02000000000000000000" pitchFamily="2" charset="-122"/>
              <a:ea typeface="方正正纤黑简体" panose="02000000000000000000" pitchFamily="2" charset="-122"/>
            </a:endParaRPr>
          </a:p>
        </p:txBody>
      </p:sp>
      <p:sp>
        <p:nvSpPr>
          <p:cNvPr id="55" name="文本框 54"/>
          <p:cNvSpPr txBox="1"/>
          <p:nvPr/>
        </p:nvSpPr>
        <p:spPr>
          <a:xfrm>
            <a:off x="8863301" y="4460854"/>
            <a:ext cx="795020" cy="457200"/>
          </a:xfrm>
          <a:prstGeom prst="rect">
            <a:avLst/>
          </a:prstGeom>
          <a:noFill/>
        </p:spPr>
        <p:txBody>
          <a:bodyPr wrap="none" rtlCol="0">
            <a:spAutoFit/>
          </a:bodyPr>
          <a:lstStyle/>
          <a:p>
            <a:r>
              <a:rPr lang="zh-CN" altLang="en-US" sz="2400" b="1" dirty="0">
                <a:solidFill>
                  <a:schemeClr val="bg1"/>
                </a:solidFill>
                <a:latin typeface="方正正纤黑简体" panose="02000000000000000000" pitchFamily="2" charset="-122"/>
                <a:ea typeface="方正正纤黑简体" panose="02000000000000000000" pitchFamily="2" charset="-122"/>
              </a:rPr>
              <a:t>新余</a:t>
            </a:r>
            <a:endParaRPr lang="zh-CN" altLang="en-US" sz="2400" b="1" dirty="0">
              <a:solidFill>
                <a:schemeClr val="bg1"/>
              </a:solidFill>
              <a:latin typeface="方正正纤黑简体" panose="02000000000000000000" pitchFamily="2" charset="-122"/>
              <a:ea typeface="方正正纤黑简体" panose="02000000000000000000" pitchFamily="2" charset="-122"/>
            </a:endParaRPr>
          </a:p>
        </p:txBody>
      </p:sp>
      <p:sp>
        <p:nvSpPr>
          <p:cNvPr id="56" name="文本框 55"/>
          <p:cNvSpPr txBox="1"/>
          <p:nvPr/>
        </p:nvSpPr>
        <p:spPr>
          <a:xfrm>
            <a:off x="10482969" y="4460854"/>
            <a:ext cx="1101090" cy="457200"/>
          </a:xfrm>
          <a:prstGeom prst="rect">
            <a:avLst/>
          </a:prstGeom>
          <a:noFill/>
        </p:spPr>
        <p:txBody>
          <a:bodyPr wrap="none" rtlCol="0">
            <a:spAutoFit/>
          </a:bodyPr>
          <a:lstStyle/>
          <a:p>
            <a:r>
              <a:rPr lang="zh-CN" altLang="en-US" sz="2400" b="1" dirty="0">
                <a:solidFill>
                  <a:schemeClr val="bg1"/>
                </a:solidFill>
                <a:latin typeface="方正正纤黑简体" panose="02000000000000000000" pitchFamily="2" charset="-122"/>
                <a:ea typeface="方正正纤黑简体" panose="02000000000000000000" pitchFamily="2" charset="-122"/>
              </a:rPr>
              <a:t>景德镇</a:t>
            </a:r>
            <a:endParaRPr lang="zh-CN" altLang="en-US" sz="2400" b="1" dirty="0">
              <a:solidFill>
                <a:schemeClr val="bg1"/>
              </a:solidFill>
              <a:latin typeface="方正正纤黑简体" panose="02000000000000000000" pitchFamily="2" charset="-122"/>
              <a:ea typeface="方正正纤黑简体" panose="02000000000000000000" pitchFamily="2" charset="-122"/>
            </a:endParaRPr>
          </a:p>
        </p:txBody>
      </p:sp>
      <p:grpSp>
        <p:nvGrpSpPr>
          <p:cNvPr id="2" name="组合 1"/>
          <p:cNvGrpSpPr/>
          <p:nvPr/>
        </p:nvGrpSpPr>
        <p:grpSpPr>
          <a:xfrm>
            <a:off x="361950" y="314325"/>
            <a:ext cx="979805" cy="800735"/>
            <a:chOff x="327" y="159"/>
            <a:chExt cx="2972" cy="2280"/>
          </a:xfrm>
        </p:grpSpPr>
        <p:grpSp>
          <p:nvGrpSpPr>
            <p:cNvPr id="47" name="组合 46"/>
            <p:cNvGrpSpPr/>
            <p:nvPr/>
          </p:nvGrpSpPr>
          <p:grpSpPr>
            <a:xfrm>
              <a:off x="327" y="159"/>
              <a:ext cx="2973" cy="2280"/>
              <a:chOff x="283980" y="301282"/>
              <a:chExt cx="866605" cy="778226"/>
            </a:xfrm>
          </p:grpSpPr>
          <p:grpSp>
            <p:nvGrpSpPr>
              <p:cNvPr id="51" name="组合 50"/>
              <p:cNvGrpSpPr/>
              <p:nvPr/>
            </p:nvGrpSpPr>
            <p:grpSpPr>
              <a:xfrm>
                <a:off x="283980" y="301282"/>
                <a:ext cx="866605" cy="778226"/>
                <a:chOff x="225922" y="165203"/>
                <a:chExt cx="1038215" cy="932335"/>
              </a:xfrm>
            </p:grpSpPr>
            <p:sp>
              <p:nvSpPr>
                <p:cNvPr id="57" name="任意多边形 56"/>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文本框 58"/>
              <p:cNvSpPr txBox="1"/>
              <p:nvPr/>
            </p:nvSpPr>
            <p:spPr>
              <a:xfrm>
                <a:off x="477473" y="367229"/>
                <a:ext cx="309880" cy="640080"/>
              </a:xfrm>
              <a:prstGeom prst="rect">
                <a:avLst/>
              </a:prstGeom>
              <a:noFill/>
            </p:spPr>
            <p:txBody>
              <a:bodyPr wrap="square" rtlCol="0">
                <a:spAutoFit/>
              </a:bodyPr>
              <a:lstStyle/>
              <a:p>
                <a:endParaRPr lang="zh-CN" altLang="en-US" sz="3600" dirty="0">
                  <a:solidFill>
                    <a:srgbClr val="2FA598"/>
                  </a:solidFill>
                  <a:latin typeface="Agency FB" panose="020B0503020202020204" pitchFamily="34" charset="0"/>
                </a:endParaRPr>
              </a:p>
            </p:txBody>
          </p:sp>
        </p:grpSp>
        <p:pic>
          <p:nvPicPr>
            <p:cNvPr id="61" name="图片 60"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65" name="文本框 64"/>
          <p:cNvSpPr txBox="1"/>
          <p:nvPr/>
        </p:nvSpPr>
        <p:spPr>
          <a:xfrm>
            <a:off x="1565275" y="42164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66" name="文本框 65"/>
          <p:cNvSpPr txBox="1"/>
          <p:nvPr/>
        </p:nvSpPr>
        <p:spPr>
          <a:xfrm>
            <a:off x="1331709" y="81798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pic>
        <p:nvPicPr>
          <p:cNvPr id="4" name="图片 3" descr="20144233088579"/>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41910" y="1115060"/>
            <a:ext cx="5727700" cy="5653405"/>
          </a:xfrm>
          <a:prstGeom prst="rect">
            <a:avLst/>
          </a:prstGeom>
        </p:spPr>
      </p:pic>
      <p:pic>
        <p:nvPicPr>
          <p:cNvPr id="5" name="图片 4" descr="28S58PICyTe"/>
          <p:cNvPicPr>
            <a:picLocks noChangeAspect="1"/>
          </p:cNvPicPr>
          <p:nvPr/>
        </p:nvPicPr>
        <p:blipFill>
          <a:blip r:embed="rId3">
            <a:clrChange>
              <a:clrFrom>
                <a:srgbClr val="F0F0F0">
                  <a:alpha val="100000"/>
                </a:srgbClr>
              </a:clrFrom>
              <a:clrTo>
                <a:srgbClr val="F0F0F0">
                  <a:alpha val="100000"/>
                  <a:alpha val="0"/>
                </a:srgbClr>
              </a:clrTo>
            </a:clrChange>
          </a:blip>
          <a:stretch>
            <a:fillRect/>
          </a:stretch>
        </p:blipFill>
        <p:spPr>
          <a:xfrm>
            <a:off x="6764655" y="2553335"/>
            <a:ext cx="1752600" cy="1752600"/>
          </a:xfrm>
          <a:prstGeom prst="rect">
            <a:avLst/>
          </a:prstGeom>
        </p:spPr>
      </p:pic>
      <p:pic>
        <p:nvPicPr>
          <p:cNvPr id="7" name="图片 6" descr="20084102152180"/>
          <p:cNvPicPr>
            <a:picLocks noChangeAspect="1"/>
          </p:cNvPicPr>
          <p:nvPr/>
        </p:nvPicPr>
        <p:blipFill>
          <a:blip r:embed="rId4">
            <a:clrChange>
              <a:clrFrom>
                <a:srgbClr val="FFFFFF">
                  <a:alpha val="100000"/>
                </a:srgbClr>
              </a:clrFrom>
              <a:clrTo>
                <a:srgbClr val="FFFFFF">
                  <a:alpha val="100000"/>
                  <a:alpha val="0"/>
                </a:srgbClr>
              </a:clrTo>
            </a:clrChange>
          </a:blip>
          <a:srcRect r="1904" b="4806"/>
          <a:stretch>
            <a:fillRect/>
          </a:stretch>
        </p:blipFill>
        <p:spPr>
          <a:xfrm>
            <a:off x="8454390" y="2756535"/>
            <a:ext cx="1881505" cy="1345565"/>
          </a:xfrm>
          <a:prstGeom prst="rect">
            <a:avLst/>
          </a:prstGeom>
        </p:spPr>
      </p:pic>
      <p:pic>
        <p:nvPicPr>
          <p:cNvPr id="8" name="图片 7" descr="u=497524064,2682948888&amp;fm=21&amp;gp=0"/>
          <p:cNvPicPr>
            <a:picLocks noChangeAspect="1"/>
          </p:cNvPicPr>
          <p:nvPr/>
        </p:nvPicPr>
        <p:blipFill>
          <a:blip r:embed="rId5">
            <a:clrChange>
              <a:clrFrom>
                <a:srgbClr val="FFFFFF">
                  <a:alpha val="100000"/>
                </a:srgbClr>
              </a:clrFrom>
              <a:clrTo>
                <a:srgbClr val="FFFFFF">
                  <a:alpha val="100000"/>
                  <a:alpha val="0"/>
                </a:srgbClr>
              </a:clrTo>
            </a:clrChange>
          </a:blip>
          <a:srcRect l="-2593" t="-1455" r="2593" b="1455"/>
          <a:stretch>
            <a:fillRect/>
          </a:stretch>
        </p:blipFill>
        <p:spPr>
          <a:xfrm>
            <a:off x="4622165" y="2873375"/>
            <a:ext cx="2212975" cy="1305560"/>
          </a:xfrm>
          <a:prstGeom prst="rect">
            <a:avLst/>
          </a:prstGeom>
        </p:spPr>
      </p:pic>
      <p:pic>
        <p:nvPicPr>
          <p:cNvPr id="9" name="图片 8" descr="20074172313290"/>
          <p:cNvPicPr>
            <a:picLocks noChangeAspect="1"/>
          </p:cNvPicPr>
          <p:nvPr/>
        </p:nvPicPr>
        <p:blipFill>
          <a:blip r:embed="rId6">
            <a:clrChange>
              <a:clrFrom>
                <a:srgbClr val="FFFBFC">
                  <a:alpha val="100000"/>
                </a:srgbClr>
              </a:clrFrom>
              <a:clrTo>
                <a:srgbClr val="FFFBFC">
                  <a:alpha val="100000"/>
                  <a:alpha val="0"/>
                </a:srgbClr>
              </a:clrTo>
            </a:clrChange>
          </a:blip>
          <a:stretch>
            <a:fillRect/>
          </a:stretch>
        </p:blipFill>
        <p:spPr>
          <a:xfrm>
            <a:off x="10483215" y="2440940"/>
            <a:ext cx="998855" cy="1864360"/>
          </a:xfrm>
          <a:prstGeom prst="rect">
            <a:avLst/>
          </a:prstGeom>
        </p:spPr>
      </p:pic>
      <p:sp>
        <p:nvSpPr>
          <p:cNvPr id="218" name=" 218">
            <a:hlinkClick r:id="rId7"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med" p14:dur="750">
        <p:wheel spokes="4"/>
      </p:transition>
    </mc:Choice>
    <mc:Fallback>
      <p:transition spd="med">
        <p:wheel spokes="4"/>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Effect transition="in" filter="fade">
                                      <p:cBhvr>
                                        <p:cTn id="15" dur="1000"/>
                                        <p:tgtEl>
                                          <p:spTgt spid="8"/>
                                        </p:tgtEl>
                                      </p:cBhvr>
                                    </p:animEffect>
                                  </p:childTnLst>
                                </p:cTn>
                              </p:par>
                            </p:childTnLst>
                          </p:cTn>
                        </p:par>
                        <p:par>
                          <p:cTn id="16" fill="hold">
                            <p:stCondLst>
                              <p:cond delay="2000"/>
                            </p:stCondLst>
                            <p:childTnLst>
                              <p:par>
                                <p:cTn id="17" presetID="50" presetClass="entr" presetSubtype="0" decel="100000"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p:cTn id="19" dur="1000" fill="hold"/>
                                        <p:tgtEl>
                                          <p:spTgt spid="53"/>
                                        </p:tgtEl>
                                        <p:attrNameLst>
                                          <p:attrName>ppt_w</p:attrName>
                                        </p:attrNameLst>
                                      </p:cBhvr>
                                      <p:tavLst>
                                        <p:tav tm="0">
                                          <p:val>
                                            <p:strVal val="#ppt_w+.3"/>
                                          </p:val>
                                        </p:tav>
                                        <p:tav tm="100000">
                                          <p:val>
                                            <p:strVal val="#ppt_w"/>
                                          </p:val>
                                        </p:tav>
                                      </p:tavLst>
                                    </p:anim>
                                    <p:anim calcmode="lin" valueType="num">
                                      <p:cBhvr>
                                        <p:cTn id="20" dur="1000" fill="hold"/>
                                        <p:tgtEl>
                                          <p:spTgt spid="53"/>
                                        </p:tgtEl>
                                        <p:attrNameLst>
                                          <p:attrName>ppt_h</p:attrName>
                                        </p:attrNameLst>
                                      </p:cBhvr>
                                      <p:tavLst>
                                        <p:tav tm="0">
                                          <p:val>
                                            <p:strVal val="#ppt_h"/>
                                          </p:val>
                                        </p:tav>
                                        <p:tav tm="100000">
                                          <p:val>
                                            <p:strVal val="#ppt_h"/>
                                          </p:val>
                                        </p:tav>
                                      </p:tavLst>
                                    </p:anim>
                                    <p:animEffect transition="in" filter="fade">
                                      <p:cBhvr>
                                        <p:cTn id="21" dur="1000"/>
                                        <p:tgtEl>
                                          <p:spTgt spid="53"/>
                                        </p:tgtEl>
                                      </p:cBhvr>
                                    </p:animEffect>
                                  </p:childTnLst>
                                </p:cTn>
                              </p:par>
                            </p:childTnLst>
                          </p:cTn>
                        </p:par>
                        <p:par>
                          <p:cTn id="22" fill="hold">
                            <p:stCondLst>
                              <p:cond delay="3000"/>
                            </p:stCondLst>
                            <p:childTnLst>
                              <p:par>
                                <p:cTn id="23" presetID="50" presetClass="entr" presetSubtype="0" decel="100000" fill="hold" grpId="0" nodeType="afterEffect">
                                  <p:stCondLst>
                                    <p:cond delay="0"/>
                                  </p:stCondLst>
                                  <p:childTnLst>
                                    <p:set>
                                      <p:cBhvr>
                                        <p:cTn id="24" dur="1" fill="hold">
                                          <p:stCondLst>
                                            <p:cond delay="0"/>
                                          </p:stCondLst>
                                        </p:cTn>
                                        <p:tgtEl>
                                          <p:spTgt spid="54"/>
                                        </p:tgtEl>
                                        <p:attrNameLst>
                                          <p:attrName>style.visibility</p:attrName>
                                        </p:attrNameLst>
                                      </p:cBhvr>
                                      <p:to>
                                        <p:strVal val="visible"/>
                                      </p:to>
                                    </p:set>
                                    <p:anim calcmode="lin" valueType="num">
                                      <p:cBhvr>
                                        <p:cTn id="25" dur="1000" fill="hold"/>
                                        <p:tgtEl>
                                          <p:spTgt spid="54"/>
                                        </p:tgtEl>
                                        <p:attrNameLst>
                                          <p:attrName>ppt_w</p:attrName>
                                        </p:attrNameLst>
                                      </p:cBhvr>
                                      <p:tavLst>
                                        <p:tav tm="0">
                                          <p:val>
                                            <p:strVal val="#ppt_w+.3"/>
                                          </p:val>
                                        </p:tav>
                                        <p:tav tm="100000">
                                          <p:val>
                                            <p:strVal val="#ppt_w"/>
                                          </p:val>
                                        </p:tav>
                                      </p:tavLst>
                                    </p:anim>
                                    <p:anim calcmode="lin" valueType="num">
                                      <p:cBhvr>
                                        <p:cTn id="26" dur="1000" fill="hold"/>
                                        <p:tgtEl>
                                          <p:spTgt spid="54"/>
                                        </p:tgtEl>
                                        <p:attrNameLst>
                                          <p:attrName>ppt_h</p:attrName>
                                        </p:attrNameLst>
                                      </p:cBhvr>
                                      <p:tavLst>
                                        <p:tav tm="0">
                                          <p:val>
                                            <p:strVal val="#ppt_h"/>
                                          </p:val>
                                        </p:tav>
                                        <p:tav tm="100000">
                                          <p:val>
                                            <p:strVal val="#ppt_h"/>
                                          </p:val>
                                        </p:tav>
                                      </p:tavLst>
                                    </p:anim>
                                    <p:animEffect transition="in" filter="fade">
                                      <p:cBhvr>
                                        <p:cTn id="27" dur="1000"/>
                                        <p:tgtEl>
                                          <p:spTgt spid="54"/>
                                        </p:tgtEl>
                                      </p:cBhvr>
                                    </p:animEffect>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1000" fill="hold"/>
                                        <p:tgtEl>
                                          <p:spTgt spid="5"/>
                                        </p:tgtEl>
                                        <p:attrNameLst>
                                          <p:attrName>ppt_w</p:attrName>
                                        </p:attrNameLst>
                                      </p:cBhvr>
                                      <p:tavLst>
                                        <p:tav tm="0">
                                          <p:val>
                                            <p:fltVal val="0"/>
                                          </p:val>
                                        </p:tav>
                                        <p:tav tm="100000">
                                          <p:val>
                                            <p:strVal val="#ppt_w"/>
                                          </p:val>
                                        </p:tav>
                                      </p:tavLst>
                                    </p:anim>
                                    <p:anim calcmode="lin" valueType="num">
                                      <p:cBhvr>
                                        <p:cTn id="32" dur="1000" fill="hold"/>
                                        <p:tgtEl>
                                          <p:spTgt spid="5"/>
                                        </p:tgtEl>
                                        <p:attrNameLst>
                                          <p:attrName>ppt_h</p:attrName>
                                        </p:attrNameLst>
                                      </p:cBhvr>
                                      <p:tavLst>
                                        <p:tav tm="0">
                                          <p:val>
                                            <p:fltVal val="0"/>
                                          </p:val>
                                        </p:tav>
                                        <p:tav tm="100000">
                                          <p:val>
                                            <p:strVal val="#ppt_h"/>
                                          </p:val>
                                        </p:tav>
                                      </p:tavLst>
                                    </p:anim>
                                    <p:animEffect transition="in" filter="fade">
                                      <p:cBhvr>
                                        <p:cTn id="33" dur="1000"/>
                                        <p:tgtEl>
                                          <p:spTgt spid="5"/>
                                        </p:tgtEl>
                                      </p:cBhvr>
                                    </p:animEffect>
                                  </p:childTnLst>
                                </p:cTn>
                              </p:par>
                            </p:childTnLst>
                          </p:cTn>
                        </p:par>
                        <p:par>
                          <p:cTn id="34" fill="hold">
                            <p:stCondLst>
                              <p:cond delay="5000"/>
                            </p:stCondLst>
                            <p:childTnLst>
                              <p:par>
                                <p:cTn id="35" presetID="50" presetClass="entr" presetSubtype="0" decel="100000" fill="hold" grpId="0"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p:cTn id="37" dur="1000" fill="hold"/>
                                        <p:tgtEl>
                                          <p:spTgt spid="55"/>
                                        </p:tgtEl>
                                        <p:attrNameLst>
                                          <p:attrName>ppt_w</p:attrName>
                                        </p:attrNameLst>
                                      </p:cBhvr>
                                      <p:tavLst>
                                        <p:tav tm="0">
                                          <p:val>
                                            <p:strVal val="#ppt_w+.3"/>
                                          </p:val>
                                        </p:tav>
                                        <p:tav tm="100000">
                                          <p:val>
                                            <p:strVal val="#ppt_w"/>
                                          </p:val>
                                        </p:tav>
                                      </p:tavLst>
                                    </p:anim>
                                    <p:anim calcmode="lin" valueType="num">
                                      <p:cBhvr>
                                        <p:cTn id="38" dur="1000" fill="hold"/>
                                        <p:tgtEl>
                                          <p:spTgt spid="55"/>
                                        </p:tgtEl>
                                        <p:attrNameLst>
                                          <p:attrName>ppt_h</p:attrName>
                                        </p:attrNameLst>
                                      </p:cBhvr>
                                      <p:tavLst>
                                        <p:tav tm="0">
                                          <p:val>
                                            <p:strVal val="#ppt_h"/>
                                          </p:val>
                                        </p:tav>
                                        <p:tav tm="100000">
                                          <p:val>
                                            <p:strVal val="#ppt_h"/>
                                          </p:val>
                                        </p:tav>
                                      </p:tavLst>
                                    </p:anim>
                                    <p:animEffect transition="in" filter="fade">
                                      <p:cBhvr>
                                        <p:cTn id="39" dur="1000"/>
                                        <p:tgtEl>
                                          <p:spTgt spid="55"/>
                                        </p:tgtEl>
                                      </p:cBhvr>
                                    </p:animEffect>
                                  </p:childTnLst>
                                </p:cTn>
                              </p:par>
                            </p:childTnLst>
                          </p:cTn>
                        </p:par>
                        <p:par>
                          <p:cTn id="40" fill="hold">
                            <p:stCondLst>
                              <p:cond delay="6000"/>
                            </p:stCondLst>
                            <p:childTnLst>
                              <p:par>
                                <p:cTn id="41" presetID="53" presetClass="entr" presetSubtype="16"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1000" fill="hold"/>
                                        <p:tgtEl>
                                          <p:spTgt spid="7"/>
                                        </p:tgtEl>
                                        <p:attrNameLst>
                                          <p:attrName>ppt_w</p:attrName>
                                        </p:attrNameLst>
                                      </p:cBhvr>
                                      <p:tavLst>
                                        <p:tav tm="0">
                                          <p:val>
                                            <p:fltVal val="0"/>
                                          </p:val>
                                        </p:tav>
                                        <p:tav tm="100000">
                                          <p:val>
                                            <p:strVal val="#ppt_w"/>
                                          </p:val>
                                        </p:tav>
                                      </p:tavLst>
                                    </p:anim>
                                    <p:anim calcmode="lin" valueType="num">
                                      <p:cBhvr>
                                        <p:cTn id="44" dur="1000" fill="hold"/>
                                        <p:tgtEl>
                                          <p:spTgt spid="7"/>
                                        </p:tgtEl>
                                        <p:attrNameLst>
                                          <p:attrName>ppt_h</p:attrName>
                                        </p:attrNameLst>
                                      </p:cBhvr>
                                      <p:tavLst>
                                        <p:tav tm="0">
                                          <p:val>
                                            <p:fltVal val="0"/>
                                          </p:val>
                                        </p:tav>
                                        <p:tav tm="100000">
                                          <p:val>
                                            <p:strVal val="#ppt_h"/>
                                          </p:val>
                                        </p:tav>
                                      </p:tavLst>
                                    </p:anim>
                                    <p:animEffect transition="in" filter="fade">
                                      <p:cBhvr>
                                        <p:cTn id="45" dur="1000"/>
                                        <p:tgtEl>
                                          <p:spTgt spid="7"/>
                                        </p:tgtEl>
                                      </p:cBhvr>
                                    </p:animEffect>
                                  </p:childTnLst>
                                </p:cTn>
                              </p:par>
                            </p:childTnLst>
                          </p:cTn>
                        </p:par>
                        <p:par>
                          <p:cTn id="46" fill="hold">
                            <p:stCondLst>
                              <p:cond delay="7000"/>
                            </p:stCondLst>
                            <p:childTnLst>
                              <p:par>
                                <p:cTn id="47" presetID="50" presetClass="entr" presetSubtype="0" decel="100000"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cBhvr>
                                        <p:cTn id="49" dur="1000" fill="hold"/>
                                        <p:tgtEl>
                                          <p:spTgt spid="56"/>
                                        </p:tgtEl>
                                        <p:attrNameLst>
                                          <p:attrName>ppt_w</p:attrName>
                                        </p:attrNameLst>
                                      </p:cBhvr>
                                      <p:tavLst>
                                        <p:tav tm="0">
                                          <p:val>
                                            <p:strVal val="#ppt_w+.3"/>
                                          </p:val>
                                        </p:tav>
                                        <p:tav tm="100000">
                                          <p:val>
                                            <p:strVal val="#ppt_w"/>
                                          </p:val>
                                        </p:tav>
                                      </p:tavLst>
                                    </p:anim>
                                    <p:anim calcmode="lin" valueType="num">
                                      <p:cBhvr>
                                        <p:cTn id="50" dur="1000" fill="hold"/>
                                        <p:tgtEl>
                                          <p:spTgt spid="56"/>
                                        </p:tgtEl>
                                        <p:attrNameLst>
                                          <p:attrName>ppt_h</p:attrName>
                                        </p:attrNameLst>
                                      </p:cBhvr>
                                      <p:tavLst>
                                        <p:tav tm="0">
                                          <p:val>
                                            <p:strVal val="#ppt_h"/>
                                          </p:val>
                                        </p:tav>
                                        <p:tav tm="100000">
                                          <p:val>
                                            <p:strVal val="#ppt_h"/>
                                          </p:val>
                                        </p:tav>
                                      </p:tavLst>
                                    </p:anim>
                                    <p:animEffect transition="in" filter="fade">
                                      <p:cBhvr>
                                        <p:cTn id="51" dur="1000"/>
                                        <p:tgtEl>
                                          <p:spTgt spid="56"/>
                                        </p:tgtEl>
                                      </p:cBhvr>
                                    </p:animEffect>
                                  </p:childTnLst>
                                </p:cTn>
                              </p:par>
                            </p:childTnLst>
                          </p:cTn>
                        </p:par>
                        <p:par>
                          <p:cTn id="52" fill="hold">
                            <p:stCondLst>
                              <p:cond delay="8000"/>
                            </p:stCondLst>
                            <p:childTnLst>
                              <p:par>
                                <p:cTn id="53" presetID="53" presetClass="entr" presetSubtype="16"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1000" fill="hold"/>
                                        <p:tgtEl>
                                          <p:spTgt spid="9"/>
                                        </p:tgtEl>
                                        <p:attrNameLst>
                                          <p:attrName>ppt_w</p:attrName>
                                        </p:attrNameLst>
                                      </p:cBhvr>
                                      <p:tavLst>
                                        <p:tav tm="0">
                                          <p:val>
                                            <p:fltVal val="0"/>
                                          </p:val>
                                        </p:tav>
                                        <p:tav tm="100000">
                                          <p:val>
                                            <p:strVal val="#ppt_w"/>
                                          </p:val>
                                        </p:tav>
                                      </p:tavLst>
                                    </p:anim>
                                    <p:anim calcmode="lin" valueType="num">
                                      <p:cBhvr>
                                        <p:cTn id="56" dur="1000" fill="hold"/>
                                        <p:tgtEl>
                                          <p:spTgt spid="9"/>
                                        </p:tgtEl>
                                        <p:attrNameLst>
                                          <p:attrName>ppt_h</p:attrName>
                                        </p:attrNameLst>
                                      </p:cBhvr>
                                      <p:tavLst>
                                        <p:tav tm="0">
                                          <p:val>
                                            <p:fltVal val="0"/>
                                          </p:val>
                                        </p:tav>
                                        <p:tav tm="100000">
                                          <p:val>
                                            <p:strVal val="#ppt_h"/>
                                          </p:val>
                                        </p:tav>
                                      </p:tavLst>
                                    </p:anim>
                                    <p:animEffect transition="in" filter="fade">
                                      <p:cBhvr>
                                        <p:cTn id="5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4079459" y="3959946"/>
            <a:ext cx="4288353" cy="1323439"/>
          </a:xfrm>
          <a:prstGeom prst="rect">
            <a:avLst/>
          </a:prstGeom>
          <a:noFill/>
          <a:effectLst>
            <a:outerShdw blurRad="114300" dist="38100" dir="5460000" algn="tr" rotWithShape="0">
              <a:prstClr val="black">
                <a:alpha val="16000"/>
              </a:prstClr>
            </a:outerShdw>
          </a:effectLst>
        </p:spPr>
        <p:txBody>
          <a:bodyPr wrap="none" rtlCol="0">
            <a:spAutoFit/>
          </a:bodyPr>
          <a:lstStyle/>
          <a:p>
            <a:r>
              <a:rPr lang="zh-CN" altLang="en-US" sz="8000" dirty="0">
                <a:solidFill>
                  <a:schemeClr val="bg1"/>
                </a:solidFill>
                <a:latin typeface="方正正纤黑简体" panose="02000000000000000000" pitchFamily="2" charset="-122"/>
                <a:ea typeface="方正正纤黑简体" panose="02000000000000000000" pitchFamily="2" charset="-122"/>
              </a:rPr>
              <a:t>谢谢大家</a:t>
            </a:r>
            <a:endParaRPr lang="zh-CN" altLang="en-US" sz="8000" dirty="0">
              <a:solidFill>
                <a:schemeClr val="bg1"/>
              </a:solidFill>
              <a:latin typeface="方正正纤黑简体" panose="02000000000000000000" pitchFamily="2" charset="-122"/>
              <a:ea typeface="方正正纤黑简体" panose="02000000000000000000" pitchFamily="2" charset="-122"/>
            </a:endParaRPr>
          </a:p>
        </p:txBody>
      </p:sp>
      <p:sp>
        <p:nvSpPr>
          <p:cNvPr id="18" name="文本框 17"/>
          <p:cNvSpPr txBox="1"/>
          <p:nvPr/>
        </p:nvSpPr>
        <p:spPr>
          <a:xfrm>
            <a:off x="4005435" y="992293"/>
            <a:ext cx="4180205" cy="3139440"/>
          </a:xfrm>
          <a:prstGeom prst="rect">
            <a:avLst/>
          </a:prstGeom>
          <a:noFill/>
          <a:effectLst>
            <a:outerShdw blurRad="114300" dist="38100" dir="5460000" algn="tr" rotWithShape="0">
              <a:prstClr val="black">
                <a:alpha val="16000"/>
              </a:prstClr>
            </a:outerShdw>
          </a:effectLst>
        </p:spPr>
        <p:txBody>
          <a:bodyPr wrap="square" rtlCol="0">
            <a:spAutoFit/>
          </a:bodyPr>
          <a:lstStyle/>
          <a:p>
            <a:r>
              <a:rPr lang="en-US" altLang="zh-CN" sz="20000" b="1" dirty="0">
                <a:solidFill>
                  <a:schemeClr val="bg1"/>
                </a:solidFill>
                <a:latin typeface="Agency FB" panose="020B0503020202020204" pitchFamily="34" charset="0"/>
              </a:rPr>
              <a:t>2017</a:t>
            </a:r>
            <a:endParaRPr lang="zh-CN" altLang="en-US" sz="20000" b="1" dirty="0">
              <a:solidFill>
                <a:schemeClr val="bg1"/>
              </a:solidFill>
              <a:latin typeface="Agency FB" panose="020B0503020202020204" pitchFamily="34" charset="0"/>
            </a:endParaRPr>
          </a:p>
        </p:txBody>
      </p:sp>
      <p:sp>
        <p:nvSpPr>
          <p:cNvPr id="27" name="六边形 26"/>
          <p:cNvSpPr/>
          <p:nvPr/>
        </p:nvSpPr>
        <p:spPr>
          <a:xfrm rot="5400000">
            <a:off x="3977317" y="5593935"/>
            <a:ext cx="4237367" cy="3616159"/>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六边形 27"/>
          <p:cNvSpPr/>
          <p:nvPr/>
        </p:nvSpPr>
        <p:spPr>
          <a:xfrm rot="5400000" flipH="1">
            <a:off x="2583546" y="7014855"/>
            <a:ext cx="3207864" cy="273758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六边形 28"/>
          <p:cNvSpPr/>
          <p:nvPr/>
        </p:nvSpPr>
        <p:spPr>
          <a:xfrm rot="5400000" flipH="1">
            <a:off x="3405372" y="5833227"/>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六边形 29"/>
          <p:cNvSpPr/>
          <p:nvPr/>
        </p:nvSpPr>
        <p:spPr>
          <a:xfrm rot="5400000" flipH="1">
            <a:off x="8280493" y="5239130"/>
            <a:ext cx="1188193" cy="1014000"/>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rot="5400000" flipH="1">
            <a:off x="8812784" y="6406577"/>
            <a:ext cx="1689837" cy="1442102"/>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rot="5400000" flipH="1">
            <a:off x="9827152" y="6349133"/>
            <a:ext cx="2635986" cy="224954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32"/>
          <p:cNvSpPr/>
          <p:nvPr/>
        </p:nvSpPr>
        <p:spPr>
          <a:xfrm rot="5400000" flipH="1">
            <a:off x="1957338" y="6647237"/>
            <a:ext cx="1833900" cy="1565045"/>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六边形 33"/>
          <p:cNvSpPr/>
          <p:nvPr/>
        </p:nvSpPr>
        <p:spPr>
          <a:xfrm rot="5400000" flipH="1">
            <a:off x="-300354" y="5341249"/>
            <a:ext cx="2581335" cy="2202903"/>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六边形 34"/>
          <p:cNvSpPr/>
          <p:nvPr/>
        </p:nvSpPr>
        <p:spPr>
          <a:xfrm rot="5400000" flipH="1">
            <a:off x="8480954" y="6906027"/>
            <a:ext cx="519340" cy="443204"/>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rot="5400000" flipH="1">
            <a:off x="7644409" y="5524526"/>
            <a:ext cx="519344" cy="443208"/>
          </a:xfrm>
          <a:prstGeom prst="hexagon">
            <a:avLst>
              <a:gd name="adj" fmla="val 27952"/>
              <a:gd name="vf" fmla="val 115470"/>
            </a:avLst>
          </a:prstGeom>
          <a:gradFill flip="none" rotWithShape="1">
            <a:gsLst>
              <a:gs pos="0">
                <a:srgbClr val="FBFBFB"/>
              </a:gs>
              <a:gs pos="100000">
                <a:srgbClr val="E1E1E1"/>
              </a:gs>
            </a:gsLst>
            <a:lin ang="18900000" scaled="1"/>
            <a:tileRect/>
          </a:gradFill>
          <a:ln w="38100">
            <a:gradFill>
              <a:gsLst>
                <a:gs pos="0">
                  <a:srgbClr val="FCFCFC"/>
                </a:gs>
                <a:gs pos="100000">
                  <a:srgbClr val="E1E1E1"/>
                </a:gs>
              </a:gsLst>
              <a:lin ang="5400000" scaled="1"/>
            </a:gradFill>
          </a:ln>
          <a:effectLst>
            <a:outerShdw blurRad="901700" dist="927100" dir="11040000" sx="91000" sy="91000" algn="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871980" y="777240"/>
            <a:ext cx="8446770" cy="1188720"/>
          </a:xfrm>
          <a:prstGeom prst="rect">
            <a:avLst/>
          </a:prstGeom>
          <a:noFill/>
          <a:ln>
            <a:noFill/>
          </a:ln>
        </p:spPr>
        <p:txBody>
          <a:bodyPr wrap="none" rtlCol="0" anchor="t">
            <a:prstTxWarp prst="textArchUp">
              <a:avLst/>
            </a:prstTxWarp>
            <a:spAutoFit/>
          </a:bodyPr>
          <a:p>
            <a:pPr algn="ctr"/>
            <a:r>
              <a:rPr lang="zh-CN" altLang="en-US" sz="7200" b="1">
                <a:solidFill>
                  <a:schemeClr val="bg2"/>
                </a:solidFill>
                <a:effectLst>
                  <a:innerShdw blurRad="63500" dist="50800">
                    <a:prstClr val="black">
                      <a:alpha val="50000"/>
                    </a:prstClr>
                  </a:innerShdw>
                </a:effectLst>
                <a:latin typeface="华文新魏" panose="02010800040101010101" charset="-122"/>
                <a:ea typeface="华文新魏" panose="02010800040101010101" charset="-122"/>
              </a:rPr>
              <a:t>九职欢迎大家的到来</a:t>
            </a:r>
            <a:endParaRPr lang="zh-CN" altLang="en-US" sz="7200" b="1">
              <a:solidFill>
                <a:schemeClr val="bg2"/>
              </a:solidFill>
              <a:effectLst>
                <a:innerShdw blurRad="63500" dist="50800">
                  <a:prstClr val="black">
                    <a:alpha val="50000"/>
                  </a:prstClr>
                </a:innerShdw>
              </a:effectLst>
              <a:latin typeface="华文新魏" panose="02010800040101010101" charset="-122"/>
              <a:ea typeface="华文新魏" panose="0201080004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0" end="0"/>
                                            </p:txEl>
                                          </p:spTgt>
                                        </p:tgtEl>
                                      </p:cBhvr>
                                    </p:animEffect>
                                  </p:childTnLst>
                                </p:cTn>
                              </p:par>
                              <p:par>
                                <p:cTn id="10" presetID="26" presetClass="entr" presetSubtype="0"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down)">
                                      <p:cBhvr>
                                        <p:cTn id="12" dur="290">
                                          <p:stCondLst>
                                            <p:cond delay="0"/>
                                          </p:stCondLst>
                                        </p:cTn>
                                        <p:tgtEl>
                                          <p:spTgt spid="18"/>
                                        </p:tgtEl>
                                      </p:cBhvr>
                                    </p:animEffect>
                                    <p:anim calcmode="lin" valueType="num">
                                      <p:cBhvr>
                                        <p:cTn id="13"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4"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5"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16"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17"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18" dur="13">
                                          <p:stCondLst>
                                            <p:cond delay="325"/>
                                          </p:stCondLst>
                                        </p:cTn>
                                        <p:tgtEl>
                                          <p:spTgt spid="18"/>
                                        </p:tgtEl>
                                      </p:cBhvr>
                                      <p:to x="100000" y="60000"/>
                                    </p:animScale>
                                    <p:animScale>
                                      <p:cBhvr>
                                        <p:cTn id="19" dur="83" decel="50000">
                                          <p:stCondLst>
                                            <p:cond delay="338"/>
                                          </p:stCondLst>
                                        </p:cTn>
                                        <p:tgtEl>
                                          <p:spTgt spid="18"/>
                                        </p:tgtEl>
                                      </p:cBhvr>
                                      <p:to x="100000" y="100000"/>
                                    </p:animScale>
                                    <p:animScale>
                                      <p:cBhvr>
                                        <p:cTn id="20" dur="13">
                                          <p:stCondLst>
                                            <p:cond delay="656"/>
                                          </p:stCondLst>
                                        </p:cTn>
                                        <p:tgtEl>
                                          <p:spTgt spid="18"/>
                                        </p:tgtEl>
                                      </p:cBhvr>
                                      <p:to x="100000" y="80000"/>
                                    </p:animScale>
                                    <p:animScale>
                                      <p:cBhvr>
                                        <p:cTn id="21" dur="83" decel="50000">
                                          <p:stCondLst>
                                            <p:cond delay="669"/>
                                          </p:stCondLst>
                                        </p:cTn>
                                        <p:tgtEl>
                                          <p:spTgt spid="18"/>
                                        </p:tgtEl>
                                      </p:cBhvr>
                                      <p:to x="100000" y="100000"/>
                                    </p:animScale>
                                    <p:animScale>
                                      <p:cBhvr>
                                        <p:cTn id="22" dur="13">
                                          <p:stCondLst>
                                            <p:cond delay="821"/>
                                          </p:stCondLst>
                                        </p:cTn>
                                        <p:tgtEl>
                                          <p:spTgt spid="18"/>
                                        </p:tgtEl>
                                      </p:cBhvr>
                                      <p:to x="100000" y="90000"/>
                                    </p:animScale>
                                    <p:animScale>
                                      <p:cBhvr>
                                        <p:cTn id="23" dur="83" decel="50000">
                                          <p:stCondLst>
                                            <p:cond delay="834"/>
                                          </p:stCondLst>
                                        </p:cTn>
                                        <p:tgtEl>
                                          <p:spTgt spid="18"/>
                                        </p:tgtEl>
                                      </p:cBhvr>
                                      <p:to x="100000" y="100000"/>
                                    </p:animScale>
                                    <p:animScale>
                                      <p:cBhvr>
                                        <p:cTn id="24" dur="13">
                                          <p:stCondLst>
                                            <p:cond delay="904"/>
                                          </p:stCondLst>
                                        </p:cTn>
                                        <p:tgtEl>
                                          <p:spTgt spid="18"/>
                                        </p:tgtEl>
                                      </p:cBhvr>
                                      <p:to x="100000" y="95000"/>
                                    </p:animScale>
                                    <p:animScale>
                                      <p:cBhvr>
                                        <p:cTn id="25" dur="83" decel="50000">
                                          <p:stCondLst>
                                            <p:cond delay="917"/>
                                          </p:stCondLst>
                                        </p:cTn>
                                        <p:tgtEl>
                                          <p:spTgt spid="18"/>
                                        </p:tgtEl>
                                      </p:cBhvr>
                                      <p:to x="100000" y="100000"/>
                                    </p:animScale>
                                  </p:childTnLst>
                                </p:cTn>
                              </p:par>
                              <p:par>
                                <p:cTn id="26" presetID="53" presetClass="entr" presetSubtype="16"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500" fill="hold"/>
                                        <p:tgtEl>
                                          <p:spTgt spid="16"/>
                                        </p:tgtEl>
                                        <p:attrNameLst>
                                          <p:attrName>ppt_w</p:attrName>
                                        </p:attrNameLst>
                                      </p:cBhvr>
                                      <p:tavLst>
                                        <p:tav tm="0">
                                          <p:val>
                                            <p:fltVal val="0"/>
                                          </p:val>
                                        </p:tav>
                                        <p:tav tm="100000">
                                          <p:val>
                                            <p:strVal val="#ppt_w"/>
                                          </p:val>
                                        </p:tav>
                                      </p:tavLst>
                                    </p:anim>
                                    <p:anim calcmode="lin" valueType="num">
                                      <p:cBhvr>
                                        <p:cTn id="29" dur="500" fill="hold"/>
                                        <p:tgtEl>
                                          <p:spTgt spid="16"/>
                                        </p:tgtEl>
                                        <p:attrNameLst>
                                          <p:attrName>ppt_h</p:attrName>
                                        </p:attrNameLst>
                                      </p:cBhvr>
                                      <p:tavLst>
                                        <p:tav tm="0">
                                          <p:val>
                                            <p:fltVal val="0"/>
                                          </p:val>
                                        </p:tav>
                                        <p:tav tm="100000">
                                          <p:val>
                                            <p:strVal val="#ppt_h"/>
                                          </p:val>
                                        </p:tav>
                                      </p:tavLst>
                                    </p:anim>
                                    <p:animEffect transition="in" filter="fade">
                                      <p:cBhvr>
                                        <p:cTn id="30" dur="500"/>
                                        <p:tgtEl>
                                          <p:spTgt spid="16"/>
                                        </p:tgtEl>
                                      </p:cBhvr>
                                    </p:animEffect>
                                  </p:childTnLst>
                                </p:cTn>
                              </p:par>
                              <p:par>
                                <p:cTn id="31" presetID="42"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1000"/>
                                        <p:tgtEl>
                                          <p:spTgt spid="34"/>
                                        </p:tgtEl>
                                      </p:cBhvr>
                                    </p:animEffect>
                                    <p:anim calcmode="lin" valueType="num">
                                      <p:cBhvr>
                                        <p:cTn id="34" dur="1000" fill="hold"/>
                                        <p:tgtEl>
                                          <p:spTgt spid="34"/>
                                        </p:tgtEl>
                                        <p:attrNameLst>
                                          <p:attrName>ppt_x</p:attrName>
                                        </p:attrNameLst>
                                      </p:cBhvr>
                                      <p:tavLst>
                                        <p:tav tm="0">
                                          <p:val>
                                            <p:strVal val="#ppt_x"/>
                                          </p:val>
                                        </p:tav>
                                        <p:tav tm="100000">
                                          <p:val>
                                            <p:strVal val="#ppt_x"/>
                                          </p:val>
                                        </p:tav>
                                      </p:tavLst>
                                    </p:anim>
                                    <p:anim calcmode="lin" valueType="num">
                                      <p:cBhvr>
                                        <p:cTn id="35" dur="1000" fill="hold"/>
                                        <p:tgtEl>
                                          <p:spTgt spid="3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1000"/>
                                        <p:tgtEl>
                                          <p:spTgt spid="29"/>
                                        </p:tgtEl>
                                      </p:cBhvr>
                                    </p:animEffect>
                                    <p:anim calcmode="lin" valueType="num">
                                      <p:cBhvr>
                                        <p:cTn id="39" dur="1000" fill="hold"/>
                                        <p:tgtEl>
                                          <p:spTgt spid="29"/>
                                        </p:tgtEl>
                                        <p:attrNameLst>
                                          <p:attrName>ppt_x</p:attrName>
                                        </p:attrNameLst>
                                      </p:cBhvr>
                                      <p:tavLst>
                                        <p:tav tm="0">
                                          <p:val>
                                            <p:strVal val="#ppt_x"/>
                                          </p:val>
                                        </p:tav>
                                        <p:tav tm="100000">
                                          <p:val>
                                            <p:strVal val="#ppt_x"/>
                                          </p:val>
                                        </p:tav>
                                      </p:tavLst>
                                    </p:anim>
                                    <p:anim calcmode="lin" valueType="num">
                                      <p:cBhvr>
                                        <p:cTn id="40" dur="1000" fill="hold"/>
                                        <p:tgtEl>
                                          <p:spTgt spid="29"/>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fade">
                                      <p:cBhvr>
                                        <p:cTn id="43" dur="1000"/>
                                        <p:tgtEl>
                                          <p:spTgt spid="33"/>
                                        </p:tgtEl>
                                      </p:cBhvr>
                                    </p:animEffect>
                                    <p:anim calcmode="lin" valueType="num">
                                      <p:cBhvr>
                                        <p:cTn id="44" dur="1000" fill="hold"/>
                                        <p:tgtEl>
                                          <p:spTgt spid="33"/>
                                        </p:tgtEl>
                                        <p:attrNameLst>
                                          <p:attrName>ppt_x</p:attrName>
                                        </p:attrNameLst>
                                      </p:cBhvr>
                                      <p:tavLst>
                                        <p:tav tm="0">
                                          <p:val>
                                            <p:strVal val="#ppt_x"/>
                                          </p:val>
                                        </p:tav>
                                        <p:tav tm="100000">
                                          <p:val>
                                            <p:strVal val="#ppt_x"/>
                                          </p:val>
                                        </p:tav>
                                      </p:tavLst>
                                    </p:anim>
                                    <p:anim calcmode="lin" valueType="num">
                                      <p:cBhvr>
                                        <p:cTn id="45" dur="1000" fill="hold"/>
                                        <p:tgtEl>
                                          <p:spTgt spid="3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anim calcmode="lin" valueType="num">
                                      <p:cBhvr>
                                        <p:cTn id="49" dur="1000" fill="hold"/>
                                        <p:tgtEl>
                                          <p:spTgt spid="28"/>
                                        </p:tgtEl>
                                        <p:attrNameLst>
                                          <p:attrName>ppt_x</p:attrName>
                                        </p:attrNameLst>
                                      </p:cBhvr>
                                      <p:tavLst>
                                        <p:tav tm="0">
                                          <p:val>
                                            <p:strVal val="#ppt_x"/>
                                          </p:val>
                                        </p:tav>
                                        <p:tav tm="100000">
                                          <p:val>
                                            <p:strVal val="#ppt_x"/>
                                          </p:val>
                                        </p:tav>
                                      </p:tavLst>
                                    </p:anim>
                                    <p:anim calcmode="lin" valueType="num">
                                      <p:cBhvr>
                                        <p:cTn id="50" dur="1000" fill="hold"/>
                                        <p:tgtEl>
                                          <p:spTgt spid="2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1000"/>
                                        <p:tgtEl>
                                          <p:spTgt spid="36"/>
                                        </p:tgtEl>
                                      </p:cBhvr>
                                    </p:animEffect>
                                    <p:anim calcmode="lin" valueType="num">
                                      <p:cBhvr>
                                        <p:cTn id="59" dur="1000" fill="hold"/>
                                        <p:tgtEl>
                                          <p:spTgt spid="36"/>
                                        </p:tgtEl>
                                        <p:attrNameLst>
                                          <p:attrName>ppt_x</p:attrName>
                                        </p:attrNameLst>
                                      </p:cBhvr>
                                      <p:tavLst>
                                        <p:tav tm="0">
                                          <p:val>
                                            <p:strVal val="#ppt_x"/>
                                          </p:val>
                                        </p:tav>
                                        <p:tav tm="100000">
                                          <p:val>
                                            <p:strVal val="#ppt_x"/>
                                          </p:val>
                                        </p:tav>
                                      </p:tavLst>
                                    </p:anim>
                                    <p:anim calcmode="lin" valueType="num">
                                      <p:cBhvr>
                                        <p:cTn id="60" dur="1000" fill="hold"/>
                                        <p:tgtEl>
                                          <p:spTgt spid="3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1000"/>
                                        <p:tgtEl>
                                          <p:spTgt spid="30"/>
                                        </p:tgtEl>
                                      </p:cBhvr>
                                    </p:animEffect>
                                    <p:anim calcmode="lin" valueType="num">
                                      <p:cBhvr>
                                        <p:cTn id="64" dur="1000" fill="hold"/>
                                        <p:tgtEl>
                                          <p:spTgt spid="30"/>
                                        </p:tgtEl>
                                        <p:attrNameLst>
                                          <p:attrName>ppt_x</p:attrName>
                                        </p:attrNameLst>
                                      </p:cBhvr>
                                      <p:tavLst>
                                        <p:tav tm="0">
                                          <p:val>
                                            <p:strVal val="#ppt_x"/>
                                          </p:val>
                                        </p:tav>
                                        <p:tav tm="100000">
                                          <p:val>
                                            <p:strVal val="#ppt_x"/>
                                          </p:val>
                                        </p:tav>
                                      </p:tavLst>
                                    </p:anim>
                                    <p:anim calcmode="lin" valueType="num">
                                      <p:cBhvr>
                                        <p:cTn id="65" dur="1000" fill="hold"/>
                                        <p:tgtEl>
                                          <p:spTgt spid="30"/>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Effect transition="in" filter="fade">
                                      <p:cBhvr>
                                        <p:cTn id="68" dur="1000"/>
                                        <p:tgtEl>
                                          <p:spTgt spid="32"/>
                                        </p:tgtEl>
                                      </p:cBhvr>
                                    </p:animEffect>
                                    <p:anim calcmode="lin" valueType="num">
                                      <p:cBhvr>
                                        <p:cTn id="69" dur="1000" fill="hold"/>
                                        <p:tgtEl>
                                          <p:spTgt spid="32"/>
                                        </p:tgtEl>
                                        <p:attrNameLst>
                                          <p:attrName>ppt_x</p:attrName>
                                        </p:attrNameLst>
                                      </p:cBhvr>
                                      <p:tavLst>
                                        <p:tav tm="0">
                                          <p:val>
                                            <p:strVal val="#ppt_x"/>
                                          </p:val>
                                        </p:tav>
                                        <p:tav tm="100000">
                                          <p:val>
                                            <p:strVal val="#ppt_x"/>
                                          </p:val>
                                        </p:tav>
                                      </p:tavLst>
                                    </p:anim>
                                    <p:anim calcmode="lin" valueType="num">
                                      <p:cBhvr>
                                        <p:cTn id="70" dur="1000" fill="hold"/>
                                        <p:tgtEl>
                                          <p:spTgt spid="32"/>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1000"/>
                                        <p:tgtEl>
                                          <p:spTgt spid="31"/>
                                        </p:tgtEl>
                                      </p:cBhvr>
                                    </p:animEffect>
                                    <p:anim calcmode="lin" valueType="num">
                                      <p:cBhvr>
                                        <p:cTn id="74" dur="1000" fill="hold"/>
                                        <p:tgtEl>
                                          <p:spTgt spid="31"/>
                                        </p:tgtEl>
                                        <p:attrNameLst>
                                          <p:attrName>ppt_x</p:attrName>
                                        </p:attrNameLst>
                                      </p:cBhvr>
                                      <p:tavLst>
                                        <p:tav tm="0">
                                          <p:val>
                                            <p:strVal val="#ppt_x"/>
                                          </p:val>
                                        </p:tav>
                                        <p:tav tm="100000">
                                          <p:val>
                                            <p:strVal val="#ppt_x"/>
                                          </p:val>
                                        </p:tav>
                                      </p:tavLst>
                                    </p:anim>
                                    <p:anim calcmode="lin" valueType="num">
                                      <p:cBhvr>
                                        <p:cTn id="75" dur="1000" fill="hold"/>
                                        <p:tgtEl>
                                          <p:spTgt spid="3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5"/>
                                        </p:tgtEl>
                                        <p:attrNameLst>
                                          <p:attrName>style.visibility</p:attrName>
                                        </p:attrNameLst>
                                      </p:cBhvr>
                                      <p:to>
                                        <p:strVal val="visible"/>
                                      </p:to>
                                    </p:set>
                                    <p:animEffect transition="in" filter="fade">
                                      <p:cBhvr>
                                        <p:cTn id="78" dur="1000"/>
                                        <p:tgtEl>
                                          <p:spTgt spid="35"/>
                                        </p:tgtEl>
                                      </p:cBhvr>
                                    </p:animEffect>
                                    <p:anim calcmode="lin" valueType="num">
                                      <p:cBhvr>
                                        <p:cTn id="79" dur="1000" fill="hold"/>
                                        <p:tgtEl>
                                          <p:spTgt spid="35"/>
                                        </p:tgtEl>
                                        <p:attrNameLst>
                                          <p:attrName>ppt_x</p:attrName>
                                        </p:attrNameLst>
                                      </p:cBhvr>
                                      <p:tavLst>
                                        <p:tav tm="0">
                                          <p:val>
                                            <p:strVal val="#ppt_x"/>
                                          </p:val>
                                        </p:tav>
                                        <p:tav tm="100000">
                                          <p:val>
                                            <p:strVal val="#ppt_x"/>
                                          </p:val>
                                        </p:tav>
                                      </p:tavLst>
                                    </p:anim>
                                    <p:anim calcmode="lin" valueType="num">
                                      <p:cBhvr>
                                        <p:cTn id="80"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nimBg="1"/>
      <p:bldP spid="18"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766625" y="-1219201"/>
            <a:ext cx="2658750" cy="2387602"/>
            <a:chOff x="4766625" y="-1219201"/>
            <a:chExt cx="2658750" cy="2387602"/>
          </a:xfrm>
        </p:grpSpPr>
        <p:sp>
          <p:nvSpPr>
            <p:cNvPr id="31" name="任意多边形 30"/>
            <p:cNvSpPr/>
            <p:nvPr/>
          </p:nvSpPr>
          <p:spPr>
            <a:xfrm>
              <a:off x="4766625" y="-1219201"/>
              <a:ext cx="2658750" cy="238760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5439410" y="196802"/>
              <a:ext cx="1313180" cy="769441"/>
            </a:xfrm>
            <a:prstGeom prst="rect">
              <a:avLst/>
            </a:prstGeom>
            <a:noFill/>
          </p:spPr>
          <p:txBody>
            <a:bodyPr wrap="none" rtlCol="0">
              <a:spAutoFit/>
            </a:bodyPr>
            <a:lstStyle/>
            <a:p>
              <a:r>
                <a:rPr lang="zh-CN" altLang="en-US" sz="4400" dirty="0">
                  <a:solidFill>
                    <a:srgbClr val="2FA598"/>
                  </a:solidFill>
                  <a:latin typeface="锐字云字库超粗黑体1.0" panose="02010604000000000000" pitchFamily="2" charset="-122"/>
                  <a:ea typeface="锐字云字库超粗黑体1.0" panose="02010604000000000000" pitchFamily="2" charset="-122"/>
                </a:rPr>
                <a:t>目录</a:t>
              </a:r>
              <a:endParaRPr lang="zh-CN" altLang="en-US" sz="4400" dirty="0">
                <a:solidFill>
                  <a:srgbClr val="2FA598"/>
                </a:solidFill>
                <a:latin typeface="锐字云字库超粗黑体1.0" panose="02010604000000000000" pitchFamily="2" charset="-122"/>
                <a:ea typeface="锐字云字库超粗黑体1.0" panose="02010604000000000000" pitchFamily="2" charset="-122"/>
              </a:endParaRPr>
            </a:p>
          </p:txBody>
        </p:sp>
      </p:grpSp>
      <p:sp>
        <p:nvSpPr>
          <p:cNvPr id="65" name="矩形 64"/>
          <p:cNvSpPr/>
          <p:nvPr/>
        </p:nvSpPr>
        <p:spPr>
          <a:xfrm>
            <a:off x="1193246" y="4765582"/>
            <a:ext cx="1402080" cy="1846580"/>
          </a:xfrm>
          <a:prstGeom prst="rect">
            <a:avLst/>
          </a:prstGeom>
        </p:spPr>
        <p:txBody>
          <a:bodyPr wrap="none">
            <a:spAutoFit/>
          </a:bodyPr>
          <a:lstStyle/>
          <a:p>
            <a:pPr>
              <a:lnSpc>
                <a:spcPct val="120000"/>
              </a:lnSpc>
            </a:pPr>
            <a:r>
              <a:rPr lang="zh-CN" altLang="en-US" sz="2400" dirty="0">
                <a:solidFill>
                  <a:schemeClr val="bg1"/>
                </a:solidFill>
                <a:latin typeface="微软雅黑" panose="020B0503020204020204" charset="-122"/>
                <a:ea typeface="微软雅黑" panose="020B0503020204020204" charset="-122"/>
                <a:hlinkClick r:id="rId1" action="ppaction://hlinksldjump"/>
              </a:rPr>
              <a:t>历史沿革</a:t>
            </a:r>
            <a:endParaRPr lang="zh-CN" altLang="en-US" sz="2400" dirty="0">
              <a:solidFill>
                <a:schemeClr val="bg1"/>
              </a:solidFill>
              <a:latin typeface="微软雅黑" panose="020B0503020204020204" charset="-122"/>
              <a:ea typeface="微软雅黑" panose="020B0503020204020204" charset="-122"/>
            </a:endParaRPr>
          </a:p>
          <a:p>
            <a:pPr>
              <a:lnSpc>
                <a:spcPct val="120000"/>
              </a:lnSpc>
            </a:pPr>
            <a:r>
              <a:rPr lang="zh-CN" altLang="en-US" sz="2400" dirty="0">
                <a:solidFill>
                  <a:schemeClr val="bg1"/>
                </a:solidFill>
                <a:latin typeface="微软雅黑" panose="020B0503020204020204" charset="-122"/>
                <a:ea typeface="微软雅黑" panose="020B0503020204020204" charset="-122"/>
                <a:hlinkClick r:id="rId2" tooltip="" action="ppaction://hlinksldjump"/>
              </a:rPr>
              <a:t>专业介绍</a:t>
            </a:r>
            <a:endParaRPr lang="zh-CN" altLang="en-US" sz="2400" dirty="0">
              <a:solidFill>
                <a:schemeClr val="bg1"/>
              </a:solidFill>
              <a:latin typeface="微软雅黑" panose="020B0503020204020204" charset="-122"/>
              <a:ea typeface="微软雅黑" panose="020B0503020204020204" charset="-122"/>
            </a:endParaRPr>
          </a:p>
          <a:p>
            <a:pPr>
              <a:lnSpc>
                <a:spcPct val="120000"/>
              </a:lnSpc>
            </a:pPr>
            <a:r>
              <a:rPr lang="zh-CN" altLang="en-US" sz="2400" dirty="0">
                <a:solidFill>
                  <a:schemeClr val="bg1"/>
                </a:solidFill>
                <a:latin typeface="微软雅黑" panose="020B0503020204020204" charset="-122"/>
                <a:ea typeface="微软雅黑" panose="020B0503020204020204" charset="-122"/>
                <a:hlinkClick r:id="rId3" action="ppaction://hlinksldjump"/>
              </a:rPr>
              <a:t>师资力量</a:t>
            </a:r>
            <a:endParaRPr lang="zh-CN" altLang="en-US" sz="2400" dirty="0">
              <a:solidFill>
                <a:schemeClr val="bg1"/>
              </a:solidFill>
              <a:latin typeface="微软雅黑" panose="020B0503020204020204" charset="-122"/>
              <a:ea typeface="微软雅黑" panose="020B0503020204020204" charset="-122"/>
              <a:hlinkClick r:id="rId3" action="ppaction://hlinksldjump"/>
            </a:endParaRPr>
          </a:p>
          <a:p>
            <a:pPr>
              <a:lnSpc>
                <a:spcPct val="120000"/>
              </a:lnSpc>
            </a:pPr>
            <a:r>
              <a:rPr lang="zh-CN" altLang="en-US" sz="2400" dirty="0">
                <a:solidFill>
                  <a:schemeClr val="bg1"/>
                </a:solidFill>
                <a:latin typeface="微软雅黑" panose="020B0503020204020204" charset="-122"/>
                <a:ea typeface="微软雅黑" panose="020B0503020204020204" charset="-122"/>
                <a:hlinkClick r:id="rId4" action="ppaction://hlinksldjump"/>
              </a:rPr>
              <a:t>学校领导</a:t>
            </a:r>
            <a:endParaRPr lang="zh-CN" altLang="en-US" sz="2400" dirty="0">
              <a:solidFill>
                <a:schemeClr val="bg1"/>
              </a:solidFill>
              <a:latin typeface="微软雅黑" panose="020B0503020204020204" charset="-122"/>
              <a:ea typeface="微软雅黑" panose="020B0503020204020204" charset="-122"/>
            </a:endParaRPr>
          </a:p>
        </p:txBody>
      </p:sp>
      <p:sp>
        <p:nvSpPr>
          <p:cNvPr id="69" name="矩形 68"/>
          <p:cNvSpPr/>
          <p:nvPr/>
        </p:nvSpPr>
        <p:spPr>
          <a:xfrm>
            <a:off x="6357008" y="4765582"/>
            <a:ext cx="2468880" cy="1773555"/>
          </a:xfrm>
          <a:prstGeom prst="rect">
            <a:avLst/>
          </a:prstGeom>
        </p:spPr>
        <p:txBody>
          <a:bodyPr wrap="none">
            <a:spAutoFit/>
          </a:bodyPr>
          <a:lstStyle/>
          <a:p>
            <a:pPr algn="ctr">
              <a:lnSpc>
                <a:spcPct val="120000"/>
              </a:lnSpc>
            </a:pPr>
            <a:r>
              <a:rPr lang="zh-CN" altLang="en-US" sz="2400" dirty="0">
                <a:solidFill>
                  <a:schemeClr val="bg1"/>
                </a:solidFill>
                <a:latin typeface="微软雅黑" panose="020B0503020204020204" charset="-122"/>
                <a:ea typeface="微软雅黑" panose="020B0503020204020204" charset="-122"/>
                <a:hlinkClick r:id="rId5" tooltip="" action="ppaction://hlinksldjump"/>
              </a:rPr>
              <a:t>十里校区风景</a:t>
            </a:r>
            <a:endParaRPr lang="zh-CN" altLang="en-US" sz="2400" dirty="0">
              <a:solidFill>
                <a:schemeClr val="bg1"/>
              </a:solidFill>
              <a:latin typeface="微软雅黑" panose="020B0503020204020204" charset="-122"/>
              <a:ea typeface="微软雅黑" panose="020B0503020204020204" charset="-122"/>
              <a:hlinkClick r:id="rId5" action="ppaction://hlinksldjump"/>
            </a:endParaRPr>
          </a:p>
          <a:p>
            <a:pPr algn="ctr">
              <a:lnSpc>
                <a:spcPct val="120000"/>
              </a:lnSpc>
            </a:pPr>
            <a:r>
              <a:rPr lang="zh-CN" altLang="en-US" sz="2400" dirty="0">
                <a:solidFill>
                  <a:schemeClr val="bg1"/>
                </a:solidFill>
                <a:latin typeface="微软雅黑" panose="020B0503020204020204" charset="-122"/>
                <a:ea typeface="微软雅黑" panose="020B0503020204020204" charset="-122"/>
                <a:hlinkClick r:id="rId6" tooltip="" action="ppaction://hlinksldjump"/>
              </a:rPr>
              <a:t>十里校区教室</a:t>
            </a:r>
            <a:endParaRPr lang="zh-CN" altLang="en-US" sz="2400" dirty="0">
              <a:solidFill>
                <a:schemeClr val="bg1"/>
              </a:solidFill>
              <a:latin typeface="微软雅黑" panose="020B0503020204020204" charset="-122"/>
              <a:ea typeface="微软雅黑" panose="020B0503020204020204" charset="-122"/>
              <a:hlinkClick r:id="rId6" action="ppaction://hlinksldjump"/>
            </a:endParaRPr>
          </a:p>
          <a:p>
            <a:pPr algn="ctr">
              <a:lnSpc>
                <a:spcPct val="120000"/>
              </a:lnSpc>
            </a:pPr>
            <a:r>
              <a:rPr lang="zh-CN" altLang="en-US" sz="2000" dirty="0">
                <a:solidFill>
                  <a:schemeClr val="bg1"/>
                </a:solidFill>
                <a:latin typeface="微软雅黑" panose="020B0503020204020204" charset="-122"/>
                <a:ea typeface="微软雅黑" panose="020B0503020204020204" charset="-122"/>
                <a:hlinkClick r:id="rId7" tooltip="" action="ppaction://hlinksldjump"/>
              </a:rPr>
              <a:t>十里校区寝室与食堂</a:t>
            </a:r>
            <a:endParaRPr lang="zh-CN" altLang="en-US" sz="2000" dirty="0">
              <a:solidFill>
                <a:schemeClr val="bg1"/>
              </a:solidFill>
              <a:latin typeface="微软雅黑" panose="020B0503020204020204" charset="-122"/>
              <a:ea typeface="微软雅黑" panose="020B0503020204020204" charset="-122"/>
              <a:hlinkClick r:id="rId7" tooltip="" action="ppaction://hlinksldjump"/>
            </a:endParaRPr>
          </a:p>
          <a:p>
            <a:pPr algn="ctr">
              <a:lnSpc>
                <a:spcPct val="120000"/>
              </a:lnSpc>
            </a:pPr>
            <a:r>
              <a:rPr lang="zh-CN" altLang="en-US" sz="2400" dirty="0">
                <a:solidFill>
                  <a:schemeClr val="bg1"/>
                </a:solidFill>
                <a:latin typeface="微软雅黑" panose="020B0503020204020204" charset="-122"/>
                <a:ea typeface="微软雅黑" panose="020B0503020204020204" charset="-122"/>
                <a:hlinkClick r:id="rId8" action="ppaction://hlinksldjump"/>
              </a:rPr>
              <a:t>濂溪校区</a:t>
            </a:r>
            <a:endParaRPr lang="zh-CN" altLang="en-US" sz="2000" dirty="0">
              <a:solidFill>
                <a:schemeClr val="bg1"/>
              </a:solidFill>
              <a:latin typeface="微软雅黑" panose="020B0503020204020204" charset="-122"/>
              <a:ea typeface="微软雅黑" panose="020B0503020204020204" charset="-122"/>
              <a:hlinkClick r:id="rId8" action="ppaction://hlinksldjump"/>
            </a:endParaRPr>
          </a:p>
        </p:txBody>
      </p:sp>
      <p:sp>
        <p:nvSpPr>
          <p:cNvPr id="73" name="矩形 72"/>
          <p:cNvSpPr/>
          <p:nvPr/>
        </p:nvSpPr>
        <p:spPr>
          <a:xfrm>
            <a:off x="9069178" y="4854056"/>
            <a:ext cx="2115820" cy="1407795"/>
          </a:xfrm>
          <a:prstGeom prst="rect">
            <a:avLst/>
          </a:prstGeom>
        </p:spPr>
        <p:txBody>
          <a:bodyPr wrap="none">
            <a:spAutoFit/>
          </a:bodyPr>
          <a:lstStyle/>
          <a:p>
            <a:pPr algn="ctr">
              <a:lnSpc>
                <a:spcPct val="120000"/>
              </a:lnSpc>
            </a:pPr>
            <a:r>
              <a:rPr lang="zh-CN" altLang="en-US" sz="2400" dirty="0">
                <a:solidFill>
                  <a:schemeClr val="bg1"/>
                </a:solidFill>
                <a:latin typeface="微软雅黑" panose="020B0503020204020204" charset="-122"/>
                <a:ea typeface="微软雅黑" panose="020B0503020204020204" charset="-122"/>
                <a:hlinkClick r:id="rId9" action="ppaction://hlinksldjump"/>
              </a:rPr>
              <a:t>2016全国获奖</a:t>
            </a:r>
            <a:endParaRPr lang="zh-CN" altLang="en-US" sz="2400" dirty="0">
              <a:solidFill>
                <a:schemeClr val="bg1"/>
              </a:solidFill>
              <a:latin typeface="微软雅黑" panose="020B0503020204020204" charset="-122"/>
              <a:ea typeface="微软雅黑" panose="020B0503020204020204" charset="-122"/>
            </a:endParaRPr>
          </a:p>
          <a:p>
            <a:pPr algn="ctr">
              <a:lnSpc>
                <a:spcPct val="120000"/>
              </a:lnSpc>
            </a:pPr>
            <a:r>
              <a:rPr lang="zh-CN" altLang="en-US" sz="2400" dirty="0">
                <a:solidFill>
                  <a:schemeClr val="bg1"/>
                </a:solidFill>
                <a:latin typeface="微软雅黑" panose="020B0503020204020204" charset="-122"/>
                <a:ea typeface="微软雅黑" panose="020B0503020204020204" charset="-122"/>
                <a:hlinkClick r:id="rId10" action="ppaction://hlinksldjump"/>
              </a:rPr>
              <a:t>学校荣誉</a:t>
            </a:r>
            <a:endParaRPr lang="zh-CN" altLang="en-US" sz="2400" dirty="0">
              <a:solidFill>
                <a:schemeClr val="bg1"/>
              </a:solidFill>
              <a:latin typeface="微软雅黑" panose="020B0503020204020204" charset="-122"/>
              <a:ea typeface="微软雅黑" panose="020B0503020204020204" charset="-122"/>
            </a:endParaRPr>
          </a:p>
          <a:p>
            <a:pPr algn="ctr">
              <a:lnSpc>
                <a:spcPct val="120000"/>
              </a:lnSpc>
            </a:pPr>
            <a:r>
              <a:rPr lang="zh-CN" altLang="en-US" sz="2400" dirty="0">
                <a:solidFill>
                  <a:schemeClr val="bg1"/>
                </a:solidFill>
                <a:latin typeface="微软雅黑" panose="020B0503020204020204" charset="-122"/>
                <a:ea typeface="微软雅黑" panose="020B0503020204020204" charset="-122"/>
                <a:hlinkClick r:id="rId11" action="ppaction://hlinksldjump"/>
              </a:rPr>
              <a:t>学生来源</a:t>
            </a:r>
            <a:endParaRPr lang="zh-CN" altLang="en-US" sz="2400" dirty="0">
              <a:solidFill>
                <a:schemeClr val="bg1"/>
              </a:solidFill>
              <a:latin typeface="微软雅黑" panose="020B0503020204020204" charset="-122"/>
              <a:ea typeface="微软雅黑" panose="020B0503020204020204" charset="-122"/>
            </a:endParaRPr>
          </a:p>
        </p:txBody>
      </p:sp>
      <p:grpSp>
        <p:nvGrpSpPr>
          <p:cNvPr id="6" name="组合 5"/>
          <p:cNvGrpSpPr/>
          <p:nvPr/>
        </p:nvGrpSpPr>
        <p:grpSpPr>
          <a:xfrm>
            <a:off x="1250578" y="2584404"/>
            <a:ext cx="1486130" cy="1334570"/>
            <a:chOff x="1250578" y="2584404"/>
            <a:chExt cx="1486130" cy="1334570"/>
          </a:xfrm>
        </p:grpSpPr>
        <p:sp>
          <p:nvSpPr>
            <p:cNvPr id="47" name="任意多边形 46"/>
            <p:cNvSpPr/>
            <p:nvPr/>
          </p:nvSpPr>
          <p:spPr>
            <a:xfrm>
              <a:off x="1250578"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1574297" y="2590698"/>
              <a:ext cx="838691" cy="1323439"/>
            </a:xfrm>
            <a:prstGeom prst="rect">
              <a:avLst/>
            </a:prstGeom>
            <a:noFill/>
          </p:spPr>
          <p:txBody>
            <a:bodyPr wrap="none" rtlCol="0">
              <a:spAutoFit/>
            </a:bodyPr>
            <a:lstStyle/>
            <a:p>
              <a:r>
                <a:rPr lang="en-US" altLang="zh-CN" sz="8000" dirty="0">
                  <a:solidFill>
                    <a:srgbClr val="2FA598"/>
                  </a:solidFill>
                  <a:latin typeface="Agency FB" panose="020B0503020202020204" pitchFamily="34" charset="0"/>
                </a:rPr>
                <a:t>01</a:t>
              </a:r>
              <a:endParaRPr lang="zh-CN" altLang="en-US" sz="8000" dirty="0">
                <a:solidFill>
                  <a:srgbClr val="2FA598"/>
                </a:solidFill>
                <a:latin typeface="Agency FB" panose="020B0503020202020204" pitchFamily="34" charset="0"/>
              </a:endParaRPr>
            </a:p>
          </p:txBody>
        </p:sp>
      </p:grpSp>
      <p:grpSp>
        <p:nvGrpSpPr>
          <p:cNvPr id="3" name="组合 2"/>
          <p:cNvGrpSpPr/>
          <p:nvPr/>
        </p:nvGrpSpPr>
        <p:grpSpPr>
          <a:xfrm>
            <a:off x="3989306" y="2584404"/>
            <a:ext cx="1486130" cy="1334570"/>
            <a:chOff x="3989306" y="2584404"/>
            <a:chExt cx="1486130" cy="1334570"/>
          </a:xfrm>
        </p:grpSpPr>
        <p:sp>
          <p:nvSpPr>
            <p:cNvPr id="54" name="任意多边形 53"/>
            <p:cNvSpPr/>
            <p:nvPr/>
          </p:nvSpPr>
          <p:spPr>
            <a:xfrm>
              <a:off x="3989306"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文本框 73"/>
            <p:cNvSpPr txBox="1"/>
            <p:nvPr/>
          </p:nvSpPr>
          <p:spPr>
            <a:xfrm>
              <a:off x="4169868" y="2590698"/>
              <a:ext cx="1031051" cy="1323439"/>
            </a:xfrm>
            <a:prstGeom prst="rect">
              <a:avLst/>
            </a:prstGeom>
            <a:noFill/>
          </p:spPr>
          <p:txBody>
            <a:bodyPr wrap="none" rtlCol="0">
              <a:spAutoFit/>
            </a:bodyPr>
            <a:lstStyle/>
            <a:p>
              <a:r>
                <a:rPr lang="en-US" altLang="zh-CN" sz="8000" dirty="0">
                  <a:solidFill>
                    <a:srgbClr val="2FA598"/>
                  </a:solidFill>
                  <a:latin typeface="Agency FB" panose="020B0503020202020204" pitchFamily="34" charset="0"/>
                </a:rPr>
                <a:t>02</a:t>
              </a:r>
              <a:endParaRPr lang="zh-CN" altLang="en-US" sz="8000" dirty="0">
                <a:solidFill>
                  <a:srgbClr val="2FA598"/>
                </a:solidFill>
                <a:latin typeface="Agency FB" panose="020B0503020202020204" pitchFamily="34" charset="0"/>
              </a:endParaRPr>
            </a:p>
          </p:txBody>
        </p:sp>
      </p:grpSp>
      <p:grpSp>
        <p:nvGrpSpPr>
          <p:cNvPr id="4" name="组合 3"/>
          <p:cNvGrpSpPr/>
          <p:nvPr/>
        </p:nvGrpSpPr>
        <p:grpSpPr>
          <a:xfrm>
            <a:off x="6728034" y="2584404"/>
            <a:ext cx="1486130" cy="1334570"/>
            <a:chOff x="6728034" y="2584404"/>
            <a:chExt cx="1486130" cy="1334570"/>
          </a:xfrm>
        </p:grpSpPr>
        <p:sp>
          <p:nvSpPr>
            <p:cNvPr id="57" name="任意多边形 56"/>
            <p:cNvSpPr/>
            <p:nvPr/>
          </p:nvSpPr>
          <p:spPr>
            <a:xfrm>
              <a:off x="6728034"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文本框 74"/>
            <p:cNvSpPr txBox="1"/>
            <p:nvPr/>
          </p:nvSpPr>
          <p:spPr>
            <a:xfrm>
              <a:off x="6957799" y="2590698"/>
              <a:ext cx="1063112" cy="1323439"/>
            </a:xfrm>
            <a:prstGeom prst="rect">
              <a:avLst/>
            </a:prstGeom>
            <a:noFill/>
          </p:spPr>
          <p:txBody>
            <a:bodyPr wrap="none" rtlCol="0">
              <a:spAutoFit/>
            </a:bodyPr>
            <a:lstStyle/>
            <a:p>
              <a:r>
                <a:rPr lang="en-US" altLang="zh-CN" sz="8000" dirty="0">
                  <a:solidFill>
                    <a:srgbClr val="2FA598"/>
                  </a:solidFill>
                  <a:latin typeface="Agency FB" panose="020B0503020202020204" pitchFamily="34" charset="0"/>
                </a:rPr>
                <a:t>03</a:t>
              </a:r>
              <a:endParaRPr lang="zh-CN" altLang="en-US" sz="8000" dirty="0">
                <a:solidFill>
                  <a:srgbClr val="2FA598"/>
                </a:solidFill>
                <a:latin typeface="Agency FB" panose="020B0503020202020204" pitchFamily="34" charset="0"/>
              </a:endParaRPr>
            </a:p>
          </p:txBody>
        </p:sp>
      </p:grpSp>
      <p:grpSp>
        <p:nvGrpSpPr>
          <p:cNvPr id="5" name="组合 4"/>
          <p:cNvGrpSpPr/>
          <p:nvPr/>
        </p:nvGrpSpPr>
        <p:grpSpPr>
          <a:xfrm>
            <a:off x="9466762" y="2584404"/>
            <a:ext cx="1486130" cy="1334570"/>
            <a:chOff x="9466762" y="2584404"/>
            <a:chExt cx="1486130" cy="1334570"/>
          </a:xfrm>
        </p:grpSpPr>
        <p:sp>
          <p:nvSpPr>
            <p:cNvPr id="60" name="任意多边形 59"/>
            <p:cNvSpPr/>
            <p:nvPr/>
          </p:nvSpPr>
          <p:spPr>
            <a:xfrm>
              <a:off x="9466762"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9777791" y="2590698"/>
              <a:ext cx="1023037" cy="1323439"/>
            </a:xfrm>
            <a:prstGeom prst="rect">
              <a:avLst/>
            </a:prstGeom>
            <a:noFill/>
          </p:spPr>
          <p:txBody>
            <a:bodyPr wrap="none" rtlCol="0">
              <a:spAutoFit/>
            </a:bodyPr>
            <a:lstStyle/>
            <a:p>
              <a:r>
                <a:rPr lang="en-US" altLang="zh-CN" sz="8000" dirty="0">
                  <a:solidFill>
                    <a:srgbClr val="2FA598"/>
                  </a:solidFill>
                  <a:latin typeface="Agency FB" panose="020B0503020202020204" pitchFamily="34" charset="0"/>
                </a:rPr>
                <a:t>04</a:t>
              </a:r>
              <a:endParaRPr lang="zh-CN" altLang="en-US" sz="8000" dirty="0">
                <a:solidFill>
                  <a:srgbClr val="2FA598"/>
                </a:solidFill>
                <a:latin typeface="Agency FB" panose="020B0503020202020204" pitchFamily="34" charset="0"/>
              </a:endParaRPr>
            </a:p>
          </p:txBody>
        </p:sp>
      </p:grpSp>
      <p:sp>
        <p:nvSpPr>
          <p:cNvPr id="91" name="任意多边形 90"/>
          <p:cNvSpPr/>
          <p:nvPr/>
        </p:nvSpPr>
        <p:spPr>
          <a:xfrm>
            <a:off x="1080871" y="2435772"/>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任意多边形 91"/>
          <p:cNvSpPr/>
          <p:nvPr/>
        </p:nvSpPr>
        <p:spPr>
          <a:xfrm>
            <a:off x="3819599" y="2426437"/>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任意多边形 92"/>
          <p:cNvSpPr/>
          <p:nvPr/>
        </p:nvSpPr>
        <p:spPr>
          <a:xfrm>
            <a:off x="6558327" y="2438323"/>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任意多边形 93"/>
          <p:cNvSpPr/>
          <p:nvPr/>
        </p:nvSpPr>
        <p:spPr>
          <a:xfrm>
            <a:off x="9282769" y="2435772"/>
            <a:ext cx="1825542" cy="163936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4442759" y="-1510039"/>
            <a:ext cx="3306481" cy="2969277"/>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811928" y="4853847"/>
            <a:ext cx="2316480" cy="1407795"/>
          </a:xfrm>
          <a:prstGeom prst="rect">
            <a:avLst/>
          </a:prstGeom>
        </p:spPr>
        <p:txBody>
          <a:bodyPr wrap="none">
            <a:spAutoFit/>
          </a:bodyPr>
          <a:p>
            <a:pPr algn="ctr">
              <a:lnSpc>
                <a:spcPct val="120000"/>
              </a:lnSpc>
            </a:pPr>
            <a:r>
              <a:rPr lang="zh-CN" altLang="en-US" sz="2400" dirty="0">
                <a:solidFill>
                  <a:schemeClr val="bg1"/>
                </a:solidFill>
                <a:latin typeface="微软雅黑" panose="020B0503020204020204" charset="-122"/>
                <a:ea typeface="微软雅黑" panose="020B0503020204020204" charset="-122"/>
                <a:sym typeface="+mn-ea"/>
                <a:hlinkClick r:id="rId12" action="ppaction://hlinksldjump"/>
              </a:rPr>
              <a:t>班级展示活动</a:t>
            </a:r>
            <a:endParaRPr lang="zh-CN" altLang="en-US" sz="2400" dirty="0">
              <a:solidFill>
                <a:schemeClr val="bg1"/>
              </a:solidFill>
              <a:latin typeface="微软雅黑" panose="020B0503020204020204" charset="-122"/>
              <a:ea typeface="微软雅黑" panose="020B0503020204020204" charset="-122"/>
              <a:hlinkClick r:id="rId12" action="ppaction://hlinksldjump"/>
            </a:endParaRPr>
          </a:p>
          <a:p>
            <a:pPr algn="ctr">
              <a:lnSpc>
                <a:spcPct val="120000"/>
              </a:lnSpc>
            </a:pPr>
            <a:r>
              <a:rPr lang="zh-CN" altLang="en-US" sz="2400" dirty="0">
                <a:solidFill>
                  <a:schemeClr val="bg1"/>
                </a:solidFill>
                <a:latin typeface="微软雅黑" panose="020B0503020204020204" charset="-122"/>
                <a:ea typeface="微软雅黑" panose="020B0503020204020204" charset="-122"/>
                <a:hlinkClick r:id="rId13" action="ppaction://hlinksldjump"/>
              </a:rPr>
              <a:t>科技</a:t>
            </a:r>
            <a:r>
              <a:rPr lang="zh-CN" altLang="en-US" sz="2400" dirty="0">
                <a:solidFill>
                  <a:schemeClr val="bg1"/>
                </a:solidFill>
                <a:latin typeface="微软雅黑" panose="020B0503020204020204" charset="-122"/>
                <a:ea typeface="微软雅黑" panose="020B0503020204020204" charset="-122"/>
                <a:sym typeface="+mn-ea"/>
                <a:hlinkClick r:id="rId13" action="ppaction://hlinksldjump"/>
              </a:rPr>
              <a:t>辩论赛活动</a:t>
            </a:r>
            <a:endParaRPr lang="zh-CN" altLang="en-US" sz="2400" dirty="0">
              <a:solidFill>
                <a:schemeClr val="bg1"/>
              </a:solidFill>
              <a:latin typeface="微软雅黑" panose="020B0503020204020204" charset="-122"/>
              <a:ea typeface="微软雅黑" panose="020B0503020204020204" charset="-122"/>
              <a:sym typeface="+mn-ea"/>
              <a:hlinkClick r:id="rId13" action="ppaction://hlinksldjump"/>
            </a:endParaRPr>
          </a:p>
          <a:p>
            <a:pPr algn="ctr">
              <a:lnSpc>
                <a:spcPct val="120000"/>
              </a:lnSpc>
            </a:pPr>
            <a:r>
              <a:rPr lang="zh-CN" altLang="en-US" sz="2400" dirty="0">
                <a:solidFill>
                  <a:schemeClr val="bg1"/>
                </a:solidFill>
                <a:latin typeface="微软雅黑" panose="020B0503020204020204" charset="-122"/>
                <a:ea typeface="微软雅黑" panose="020B0503020204020204" charset="-122"/>
                <a:hlinkClick r:id="rId14" action="ppaction://hlinksldjump"/>
              </a:rPr>
              <a:t>青春快闪活动</a:t>
            </a:r>
            <a:endParaRPr lang="zh-CN" altLang="en-US" sz="2000" dirty="0">
              <a:solidFill>
                <a:schemeClr val="bg1"/>
              </a:solidFill>
              <a:latin typeface="微软雅黑" panose="020B0503020204020204" charset="-122"/>
              <a:ea typeface="微软雅黑" panose="020B0503020204020204" charset="-122"/>
              <a:hlinkClick r:id="rId14" action="ppaction://hlinksldjump"/>
            </a:endParaRPr>
          </a:p>
        </p:txBody>
      </p:sp>
      <p:sp>
        <p:nvSpPr>
          <p:cNvPr id="8" name="文本框 7"/>
          <p:cNvSpPr txBox="1"/>
          <p:nvPr/>
        </p:nvSpPr>
        <p:spPr>
          <a:xfrm>
            <a:off x="3862705" y="4274820"/>
            <a:ext cx="1957705" cy="579120"/>
          </a:xfrm>
          <a:prstGeom prst="rect">
            <a:avLst/>
          </a:prstGeom>
          <a:noFill/>
        </p:spPr>
        <p:txBody>
          <a:bodyPr wrap="square" rtlCol="0">
            <a:spAutoFit/>
          </a:bodyPr>
          <a:p>
            <a:r>
              <a:rPr lang="zh-CN" altLang="en-US" sz="3200">
                <a:hlinkClick r:id="rId15" action="ppaction://hlinksldjump"/>
              </a:rPr>
              <a:t>九职风采</a:t>
            </a:r>
            <a:endParaRPr lang="zh-CN" altLang="en-US" sz="3200">
              <a:hlinkClick r:id="rId15" action="ppaction://hlinksldjump"/>
            </a:endParaRPr>
          </a:p>
        </p:txBody>
      </p:sp>
      <p:sp>
        <p:nvSpPr>
          <p:cNvPr id="9" name="文本框 8"/>
          <p:cNvSpPr txBox="1"/>
          <p:nvPr/>
        </p:nvSpPr>
        <p:spPr>
          <a:xfrm>
            <a:off x="881380" y="4255135"/>
            <a:ext cx="2225040" cy="579120"/>
          </a:xfrm>
          <a:prstGeom prst="rect">
            <a:avLst/>
          </a:prstGeom>
          <a:noFill/>
        </p:spPr>
        <p:txBody>
          <a:bodyPr wrap="square" rtlCol="0">
            <a:spAutoFit/>
          </a:bodyPr>
          <a:p>
            <a:r>
              <a:rPr lang="zh-CN" altLang="en-US" sz="3200">
                <a:hlinkClick r:id="rId16" action="ppaction://hlinksldjump"/>
              </a:rPr>
              <a:t>学校概况</a:t>
            </a:r>
            <a:endParaRPr lang="zh-CN" altLang="en-US" sz="3200">
              <a:hlinkClick r:id="rId16" action="ppaction://hlinksldjump"/>
            </a:endParaRPr>
          </a:p>
        </p:txBody>
      </p:sp>
      <p:sp>
        <p:nvSpPr>
          <p:cNvPr id="10" name="文本框 9"/>
          <p:cNvSpPr txBox="1"/>
          <p:nvPr/>
        </p:nvSpPr>
        <p:spPr>
          <a:xfrm>
            <a:off x="6558280" y="4274820"/>
            <a:ext cx="2632710" cy="579120"/>
          </a:xfrm>
          <a:prstGeom prst="rect">
            <a:avLst/>
          </a:prstGeom>
          <a:noFill/>
        </p:spPr>
        <p:txBody>
          <a:bodyPr wrap="square" rtlCol="0">
            <a:spAutoFit/>
          </a:bodyPr>
          <a:p>
            <a:r>
              <a:rPr lang="zh-CN" altLang="en-US" sz="3200">
                <a:hlinkClick r:id="rId17" tooltip="" action="ppaction://hlinksldjump"/>
              </a:rPr>
              <a:t>九职风采</a:t>
            </a:r>
            <a:endParaRPr lang="zh-CN" altLang="en-US" sz="3200">
              <a:hlinkClick r:id="rId17" action="ppaction://hlinksldjump"/>
            </a:endParaRPr>
          </a:p>
        </p:txBody>
      </p:sp>
      <p:sp>
        <p:nvSpPr>
          <p:cNvPr id="11" name="文本框 10"/>
          <p:cNvSpPr txBox="1"/>
          <p:nvPr/>
        </p:nvSpPr>
        <p:spPr>
          <a:xfrm>
            <a:off x="9145270" y="4274820"/>
            <a:ext cx="1963420" cy="579120"/>
          </a:xfrm>
          <a:prstGeom prst="rect">
            <a:avLst/>
          </a:prstGeom>
          <a:noFill/>
        </p:spPr>
        <p:txBody>
          <a:bodyPr wrap="square" rtlCol="0">
            <a:spAutoFit/>
          </a:bodyPr>
          <a:p>
            <a:r>
              <a:rPr lang="zh-CN" altLang="en-US" sz="3200">
                <a:hlinkClick r:id="rId18" action="ppaction://hlinksldjump"/>
              </a:rPr>
              <a:t>九职荣誉</a:t>
            </a:r>
            <a:endParaRPr lang="zh-CN" altLang="en-US" sz="3200"/>
          </a:p>
        </p:txBody>
      </p:sp>
    </p:spTree>
  </p:cSld>
  <p:clrMapOvr>
    <a:masterClrMapping/>
  </p:clrMapOvr>
  <mc:AlternateContent xmlns:mc="http://schemas.openxmlformats.org/markup-compatibility/2006">
    <mc:Choice xmlns:p14="http://schemas.microsoft.com/office/powerpoint/2010/main" Requires="p14">
      <p:transition spd="slow" p14:dur="1000">
        <p:zoom dir="in"/>
      </p:transition>
    </mc:Choice>
    <mc:Fallback>
      <p:transition spd="slow">
        <p:zoom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childTnLst>
                          </p:cTn>
                        </p:par>
                        <p:par>
                          <p:cTn id="21" fill="hold">
                            <p:stCondLst>
                              <p:cond delay="1000"/>
                            </p:stCondLst>
                            <p:childTnLst>
                              <p:par>
                                <p:cTn id="22" presetID="47" presetClass="entr" presetSubtype="0" fill="hold" grpId="1"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50" presetClass="entr" presetSubtype="0" decel="100000" fill="hold" grpId="0" nodeType="with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p:cTn id="29" dur="600" fill="hold"/>
                                        <p:tgtEl>
                                          <p:spTgt spid="65"/>
                                        </p:tgtEl>
                                        <p:attrNameLst>
                                          <p:attrName>ppt_w</p:attrName>
                                        </p:attrNameLst>
                                      </p:cBhvr>
                                      <p:tavLst>
                                        <p:tav tm="0">
                                          <p:val>
                                            <p:strVal val="#ppt_w+.3"/>
                                          </p:val>
                                        </p:tav>
                                        <p:tav tm="100000">
                                          <p:val>
                                            <p:strVal val="#ppt_w"/>
                                          </p:val>
                                        </p:tav>
                                      </p:tavLst>
                                    </p:anim>
                                    <p:anim calcmode="lin" valueType="num">
                                      <p:cBhvr>
                                        <p:cTn id="30" dur="600" fill="hold"/>
                                        <p:tgtEl>
                                          <p:spTgt spid="65"/>
                                        </p:tgtEl>
                                        <p:attrNameLst>
                                          <p:attrName>ppt_h</p:attrName>
                                        </p:attrNameLst>
                                      </p:cBhvr>
                                      <p:tavLst>
                                        <p:tav tm="0">
                                          <p:val>
                                            <p:strVal val="#ppt_h"/>
                                          </p:val>
                                        </p:tav>
                                        <p:tav tm="100000">
                                          <p:val>
                                            <p:strVal val="#ppt_h"/>
                                          </p:val>
                                        </p:tav>
                                      </p:tavLst>
                                    </p:anim>
                                    <p:animEffect transition="in" filter="fade">
                                      <p:cBhvr>
                                        <p:cTn id="31" dur="600"/>
                                        <p:tgtEl>
                                          <p:spTgt spid="65"/>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91"/>
                                        </p:tgtEl>
                                        <p:attrNameLst>
                                          <p:attrName>style.visibility</p:attrName>
                                        </p:attrNameLst>
                                      </p:cBhvr>
                                      <p:to>
                                        <p:strVal val="visible"/>
                                      </p:to>
                                    </p:set>
                                    <p:anim calcmode="lin" valueType="num">
                                      <p:cBhvr>
                                        <p:cTn id="34" dur="500" fill="hold"/>
                                        <p:tgtEl>
                                          <p:spTgt spid="91"/>
                                        </p:tgtEl>
                                        <p:attrNameLst>
                                          <p:attrName>ppt_w</p:attrName>
                                        </p:attrNameLst>
                                      </p:cBhvr>
                                      <p:tavLst>
                                        <p:tav tm="0">
                                          <p:val>
                                            <p:fltVal val="0"/>
                                          </p:val>
                                        </p:tav>
                                        <p:tav tm="100000">
                                          <p:val>
                                            <p:strVal val="#ppt_w"/>
                                          </p:val>
                                        </p:tav>
                                      </p:tavLst>
                                    </p:anim>
                                    <p:anim calcmode="lin" valueType="num">
                                      <p:cBhvr>
                                        <p:cTn id="35" dur="500" fill="hold"/>
                                        <p:tgtEl>
                                          <p:spTgt spid="91"/>
                                        </p:tgtEl>
                                        <p:attrNameLst>
                                          <p:attrName>ppt_h</p:attrName>
                                        </p:attrNameLst>
                                      </p:cBhvr>
                                      <p:tavLst>
                                        <p:tav tm="0">
                                          <p:val>
                                            <p:fltVal val="0"/>
                                          </p:val>
                                        </p:tav>
                                        <p:tav tm="100000">
                                          <p:val>
                                            <p:strVal val="#ppt_h"/>
                                          </p:val>
                                        </p:tav>
                                      </p:tavLst>
                                    </p:anim>
                                    <p:anim calcmode="lin" valueType="num">
                                      <p:cBhvr>
                                        <p:cTn id="36" dur="500" fill="hold"/>
                                        <p:tgtEl>
                                          <p:spTgt spid="91"/>
                                        </p:tgtEl>
                                        <p:attrNameLst>
                                          <p:attrName>style.rotation</p:attrName>
                                        </p:attrNameLst>
                                      </p:cBhvr>
                                      <p:tavLst>
                                        <p:tav tm="0">
                                          <p:val>
                                            <p:fltVal val="360"/>
                                          </p:val>
                                        </p:tav>
                                        <p:tav tm="100000">
                                          <p:val>
                                            <p:fltVal val="0"/>
                                          </p:val>
                                        </p:tav>
                                      </p:tavLst>
                                    </p:anim>
                                    <p:animEffect transition="in" filter="fade">
                                      <p:cBhvr>
                                        <p:cTn id="37" dur="500"/>
                                        <p:tgtEl>
                                          <p:spTgt spid="91"/>
                                        </p:tgtEl>
                                      </p:cBhvr>
                                    </p:animEffect>
                                  </p:childTnLst>
                                </p:cTn>
                              </p:par>
                            </p:childTnLst>
                          </p:cTn>
                        </p:par>
                        <p:par>
                          <p:cTn id="38" fill="hold">
                            <p:stCondLst>
                              <p:cond delay="2000"/>
                            </p:stCondLst>
                            <p:childTnLst>
                              <p:par>
                                <p:cTn id="39" presetID="53" presetClass="entr" presetSubtype="16"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2500"/>
                            </p:stCondLst>
                            <p:childTnLst>
                              <p:par>
                                <p:cTn id="45" presetID="47" presetClass="entr" presetSubtype="0" fill="hold" grpId="1"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1000"/>
                                        <p:tgtEl>
                                          <p:spTgt spid="8"/>
                                        </p:tgtEl>
                                      </p:cBhvr>
                                    </p:animEffect>
                                    <p:anim calcmode="lin" valueType="num">
                                      <p:cBhvr>
                                        <p:cTn id="48" dur="1000" fill="hold"/>
                                        <p:tgtEl>
                                          <p:spTgt spid="8"/>
                                        </p:tgtEl>
                                        <p:attrNameLst>
                                          <p:attrName>ppt_x</p:attrName>
                                        </p:attrNameLst>
                                      </p:cBhvr>
                                      <p:tavLst>
                                        <p:tav tm="0">
                                          <p:val>
                                            <p:strVal val="#ppt_x"/>
                                          </p:val>
                                        </p:tav>
                                        <p:tav tm="100000">
                                          <p:val>
                                            <p:strVal val="#ppt_x"/>
                                          </p:val>
                                        </p:tav>
                                      </p:tavLst>
                                    </p:anim>
                                    <p:anim calcmode="lin" valueType="num">
                                      <p:cBhvr>
                                        <p:cTn id="49" dur="1000" fill="hold"/>
                                        <p:tgtEl>
                                          <p:spTgt spid="8"/>
                                        </p:tgtEl>
                                        <p:attrNameLst>
                                          <p:attrName>ppt_y</p:attrName>
                                        </p:attrNameLst>
                                      </p:cBhvr>
                                      <p:tavLst>
                                        <p:tav tm="0">
                                          <p:val>
                                            <p:strVal val="#ppt_y-.1"/>
                                          </p:val>
                                        </p:tav>
                                        <p:tav tm="100000">
                                          <p:val>
                                            <p:strVal val="#ppt_y"/>
                                          </p:val>
                                        </p:tav>
                                      </p:tavLst>
                                    </p:anim>
                                  </p:childTnLst>
                                </p:cTn>
                              </p:par>
                            </p:childTnLst>
                          </p:cTn>
                        </p:par>
                        <p:par>
                          <p:cTn id="50" fill="hold">
                            <p:stCondLst>
                              <p:cond delay="3500"/>
                            </p:stCondLst>
                            <p:childTnLst>
                              <p:par>
                                <p:cTn id="51" presetID="50" presetClass="entr" presetSubtype="0" decel="100000" fill="hold" grpId="0" nodeType="after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600" fill="hold"/>
                                        <p:tgtEl>
                                          <p:spTgt spid="7"/>
                                        </p:tgtEl>
                                        <p:attrNameLst>
                                          <p:attrName>ppt_w</p:attrName>
                                        </p:attrNameLst>
                                      </p:cBhvr>
                                      <p:tavLst>
                                        <p:tav tm="0">
                                          <p:val>
                                            <p:strVal val="#ppt_w+.3"/>
                                          </p:val>
                                        </p:tav>
                                        <p:tav tm="100000">
                                          <p:val>
                                            <p:strVal val="#ppt_w"/>
                                          </p:val>
                                        </p:tav>
                                      </p:tavLst>
                                    </p:anim>
                                    <p:anim calcmode="lin" valueType="num">
                                      <p:cBhvr>
                                        <p:cTn id="54" dur="600" fill="hold"/>
                                        <p:tgtEl>
                                          <p:spTgt spid="7"/>
                                        </p:tgtEl>
                                        <p:attrNameLst>
                                          <p:attrName>ppt_h</p:attrName>
                                        </p:attrNameLst>
                                      </p:cBhvr>
                                      <p:tavLst>
                                        <p:tav tm="0">
                                          <p:val>
                                            <p:strVal val="#ppt_h"/>
                                          </p:val>
                                        </p:tav>
                                        <p:tav tm="100000">
                                          <p:val>
                                            <p:strVal val="#ppt_h"/>
                                          </p:val>
                                        </p:tav>
                                      </p:tavLst>
                                    </p:anim>
                                    <p:animEffect transition="in" filter="fade">
                                      <p:cBhvr>
                                        <p:cTn id="55" dur="600"/>
                                        <p:tgtEl>
                                          <p:spTgt spid="7"/>
                                        </p:tgtEl>
                                      </p:cBhvr>
                                    </p:animEffect>
                                  </p:childTnLst>
                                </p:cTn>
                              </p:par>
                              <p:par>
                                <p:cTn id="56" presetID="49" presetClass="entr" presetSubtype="0" decel="100000" fill="hold" grpId="0" nodeType="withEffect">
                                  <p:stCondLst>
                                    <p:cond delay="0"/>
                                  </p:stCondLst>
                                  <p:childTnLst>
                                    <p:set>
                                      <p:cBhvr>
                                        <p:cTn id="57" dur="1" fill="hold">
                                          <p:stCondLst>
                                            <p:cond delay="0"/>
                                          </p:stCondLst>
                                        </p:cTn>
                                        <p:tgtEl>
                                          <p:spTgt spid="92"/>
                                        </p:tgtEl>
                                        <p:attrNameLst>
                                          <p:attrName>style.visibility</p:attrName>
                                        </p:attrNameLst>
                                      </p:cBhvr>
                                      <p:to>
                                        <p:strVal val="visible"/>
                                      </p:to>
                                    </p:set>
                                    <p:anim calcmode="lin" valueType="num">
                                      <p:cBhvr>
                                        <p:cTn id="58" dur="500" fill="hold"/>
                                        <p:tgtEl>
                                          <p:spTgt spid="92"/>
                                        </p:tgtEl>
                                        <p:attrNameLst>
                                          <p:attrName>ppt_w</p:attrName>
                                        </p:attrNameLst>
                                      </p:cBhvr>
                                      <p:tavLst>
                                        <p:tav tm="0">
                                          <p:val>
                                            <p:fltVal val="0"/>
                                          </p:val>
                                        </p:tav>
                                        <p:tav tm="100000">
                                          <p:val>
                                            <p:strVal val="#ppt_w"/>
                                          </p:val>
                                        </p:tav>
                                      </p:tavLst>
                                    </p:anim>
                                    <p:anim calcmode="lin" valueType="num">
                                      <p:cBhvr>
                                        <p:cTn id="59" dur="500" fill="hold"/>
                                        <p:tgtEl>
                                          <p:spTgt spid="92"/>
                                        </p:tgtEl>
                                        <p:attrNameLst>
                                          <p:attrName>ppt_h</p:attrName>
                                        </p:attrNameLst>
                                      </p:cBhvr>
                                      <p:tavLst>
                                        <p:tav tm="0">
                                          <p:val>
                                            <p:fltVal val="0"/>
                                          </p:val>
                                        </p:tav>
                                        <p:tav tm="100000">
                                          <p:val>
                                            <p:strVal val="#ppt_h"/>
                                          </p:val>
                                        </p:tav>
                                      </p:tavLst>
                                    </p:anim>
                                    <p:anim calcmode="lin" valueType="num">
                                      <p:cBhvr>
                                        <p:cTn id="60" dur="500" fill="hold"/>
                                        <p:tgtEl>
                                          <p:spTgt spid="92"/>
                                        </p:tgtEl>
                                        <p:attrNameLst>
                                          <p:attrName>style.rotation</p:attrName>
                                        </p:attrNameLst>
                                      </p:cBhvr>
                                      <p:tavLst>
                                        <p:tav tm="0">
                                          <p:val>
                                            <p:fltVal val="360"/>
                                          </p:val>
                                        </p:tav>
                                        <p:tav tm="100000">
                                          <p:val>
                                            <p:fltVal val="0"/>
                                          </p:val>
                                        </p:tav>
                                      </p:tavLst>
                                    </p:anim>
                                    <p:animEffect transition="in" filter="fade">
                                      <p:cBhvr>
                                        <p:cTn id="61" dur="500"/>
                                        <p:tgtEl>
                                          <p:spTgt spid="92"/>
                                        </p:tgtEl>
                                      </p:cBhvr>
                                    </p:animEffect>
                                  </p:childTnLst>
                                </p:cTn>
                              </p:par>
                            </p:childTnLst>
                          </p:cTn>
                        </p:par>
                        <p:par>
                          <p:cTn id="62" fill="hold">
                            <p:stCondLst>
                              <p:cond delay="4500"/>
                            </p:stCondLst>
                            <p:childTnLst>
                              <p:par>
                                <p:cTn id="63" presetID="53" presetClass="entr" presetSubtype="16" fill="hold" nodeType="afterEffect">
                                  <p:stCondLst>
                                    <p:cond delay="0"/>
                                  </p:stCondLst>
                                  <p:childTnLst>
                                    <p:set>
                                      <p:cBhvr>
                                        <p:cTn id="64" dur="1" fill="hold">
                                          <p:stCondLst>
                                            <p:cond delay="0"/>
                                          </p:stCondLst>
                                        </p:cTn>
                                        <p:tgtEl>
                                          <p:spTgt spid="4"/>
                                        </p:tgtEl>
                                        <p:attrNameLst>
                                          <p:attrName>style.visibility</p:attrName>
                                        </p:attrNameLst>
                                      </p:cBhvr>
                                      <p:to>
                                        <p:strVal val="visible"/>
                                      </p:to>
                                    </p:set>
                                    <p:anim calcmode="lin" valueType="num">
                                      <p:cBhvr>
                                        <p:cTn id="65" dur="500" fill="hold"/>
                                        <p:tgtEl>
                                          <p:spTgt spid="4"/>
                                        </p:tgtEl>
                                        <p:attrNameLst>
                                          <p:attrName>ppt_w</p:attrName>
                                        </p:attrNameLst>
                                      </p:cBhvr>
                                      <p:tavLst>
                                        <p:tav tm="0">
                                          <p:val>
                                            <p:fltVal val="0"/>
                                          </p:val>
                                        </p:tav>
                                        <p:tav tm="100000">
                                          <p:val>
                                            <p:strVal val="#ppt_w"/>
                                          </p:val>
                                        </p:tav>
                                      </p:tavLst>
                                    </p:anim>
                                    <p:anim calcmode="lin" valueType="num">
                                      <p:cBhvr>
                                        <p:cTn id="66" dur="500" fill="hold"/>
                                        <p:tgtEl>
                                          <p:spTgt spid="4"/>
                                        </p:tgtEl>
                                        <p:attrNameLst>
                                          <p:attrName>ppt_h</p:attrName>
                                        </p:attrNameLst>
                                      </p:cBhvr>
                                      <p:tavLst>
                                        <p:tav tm="0">
                                          <p:val>
                                            <p:fltVal val="0"/>
                                          </p:val>
                                        </p:tav>
                                        <p:tav tm="100000">
                                          <p:val>
                                            <p:strVal val="#ppt_h"/>
                                          </p:val>
                                        </p:tav>
                                      </p:tavLst>
                                    </p:anim>
                                    <p:animEffect transition="in" filter="fade">
                                      <p:cBhvr>
                                        <p:cTn id="67" dur="500"/>
                                        <p:tgtEl>
                                          <p:spTgt spid="4"/>
                                        </p:tgtEl>
                                      </p:cBhvr>
                                    </p:animEffect>
                                  </p:childTnLst>
                                </p:cTn>
                              </p:par>
                            </p:childTnLst>
                          </p:cTn>
                        </p:par>
                        <p:par>
                          <p:cTn id="68" fill="hold">
                            <p:stCondLst>
                              <p:cond delay="5000"/>
                            </p:stCondLst>
                            <p:childTnLst>
                              <p:par>
                                <p:cTn id="69" presetID="47" presetClass="entr" presetSubtype="0" fill="hold" grpId="1"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1000"/>
                                        <p:tgtEl>
                                          <p:spTgt spid="10"/>
                                        </p:tgtEl>
                                      </p:cBhvr>
                                    </p:animEffect>
                                    <p:anim calcmode="lin" valueType="num">
                                      <p:cBhvr>
                                        <p:cTn id="72" dur="1000" fill="hold"/>
                                        <p:tgtEl>
                                          <p:spTgt spid="10"/>
                                        </p:tgtEl>
                                        <p:attrNameLst>
                                          <p:attrName>ppt_x</p:attrName>
                                        </p:attrNameLst>
                                      </p:cBhvr>
                                      <p:tavLst>
                                        <p:tav tm="0">
                                          <p:val>
                                            <p:strVal val="#ppt_x"/>
                                          </p:val>
                                        </p:tav>
                                        <p:tav tm="100000">
                                          <p:val>
                                            <p:strVal val="#ppt_x"/>
                                          </p:val>
                                        </p:tav>
                                      </p:tavLst>
                                    </p:anim>
                                    <p:anim calcmode="lin" valueType="num">
                                      <p:cBhvr>
                                        <p:cTn id="73" dur="1000" fill="hold"/>
                                        <p:tgtEl>
                                          <p:spTgt spid="10"/>
                                        </p:tgtEl>
                                        <p:attrNameLst>
                                          <p:attrName>ppt_y</p:attrName>
                                        </p:attrNameLst>
                                      </p:cBhvr>
                                      <p:tavLst>
                                        <p:tav tm="0">
                                          <p:val>
                                            <p:strVal val="#ppt_y-.1"/>
                                          </p:val>
                                        </p:tav>
                                        <p:tav tm="100000">
                                          <p:val>
                                            <p:strVal val="#ppt_y"/>
                                          </p:val>
                                        </p:tav>
                                      </p:tavLst>
                                    </p:anim>
                                  </p:childTnLst>
                                </p:cTn>
                              </p:par>
                              <p:par>
                                <p:cTn id="74" presetID="50" presetClass="entr" presetSubtype="0" decel="100000" fill="hold" grpId="0" nodeType="withEffect">
                                  <p:stCondLst>
                                    <p:cond delay="0"/>
                                  </p:stCondLst>
                                  <p:childTnLst>
                                    <p:set>
                                      <p:cBhvr>
                                        <p:cTn id="75" dur="1" fill="hold">
                                          <p:stCondLst>
                                            <p:cond delay="0"/>
                                          </p:stCondLst>
                                        </p:cTn>
                                        <p:tgtEl>
                                          <p:spTgt spid="69"/>
                                        </p:tgtEl>
                                        <p:attrNameLst>
                                          <p:attrName>style.visibility</p:attrName>
                                        </p:attrNameLst>
                                      </p:cBhvr>
                                      <p:to>
                                        <p:strVal val="visible"/>
                                      </p:to>
                                    </p:set>
                                    <p:anim calcmode="lin" valueType="num">
                                      <p:cBhvr>
                                        <p:cTn id="76" dur="600" fill="hold"/>
                                        <p:tgtEl>
                                          <p:spTgt spid="69"/>
                                        </p:tgtEl>
                                        <p:attrNameLst>
                                          <p:attrName>ppt_w</p:attrName>
                                        </p:attrNameLst>
                                      </p:cBhvr>
                                      <p:tavLst>
                                        <p:tav tm="0">
                                          <p:val>
                                            <p:strVal val="#ppt_w+.3"/>
                                          </p:val>
                                        </p:tav>
                                        <p:tav tm="100000">
                                          <p:val>
                                            <p:strVal val="#ppt_w"/>
                                          </p:val>
                                        </p:tav>
                                      </p:tavLst>
                                    </p:anim>
                                    <p:anim calcmode="lin" valueType="num">
                                      <p:cBhvr>
                                        <p:cTn id="77" dur="600" fill="hold"/>
                                        <p:tgtEl>
                                          <p:spTgt spid="69"/>
                                        </p:tgtEl>
                                        <p:attrNameLst>
                                          <p:attrName>ppt_h</p:attrName>
                                        </p:attrNameLst>
                                      </p:cBhvr>
                                      <p:tavLst>
                                        <p:tav tm="0">
                                          <p:val>
                                            <p:strVal val="#ppt_h"/>
                                          </p:val>
                                        </p:tav>
                                        <p:tav tm="100000">
                                          <p:val>
                                            <p:strVal val="#ppt_h"/>
                                          </p:val>
                                        </p:tav>
                                      </p:tavLst>
                                    </p:anim>
                                    <p:animEffect transition="in" filter="fade">
                                      <p:cBhvr>
                                        <p:cTn id="78" dur="600"/>
                                        <p:tgtEl>
                                          <p:spTgt spid="69"/>
                                        </p:tgtEl>
                                      </p:cBhvr>
                                    </p:animEffect>
                                  </p:childTnLst>
                                </p:cTn>
                              </p:par>
                              <p:par>
                                <p:cTn id="79" presetID="49" presetClass="entr" presetSubtype="0" decel="100000" fill="hold" grpId="0" nodeType="withEffect">
                                  <p:stCondLst>
                                    <p:cond delay="0"/>
                                  </p:stCondLst>
                                  <p:childTnLst>
                                    <p:set>
                                      <p:cBhvr>
                                        <p:cTn id="80" dur="1" fill="hold">
                                          <p:stCondLst>
                                            <p:cond delay="0"/>
                                          </p:stCondLst>
                                        </p:cTn>
                                        <p:tgtEl>
                                          <p:spTgt spid="93"/>
                                        </p:tgtEl>
                                        <p:attrNameLst>
                                          <p:attrName>style.visibility</p:attrName>
                                        </p:attrNameLst>
                                      </p:cBhvr>
                                      <p:to>
                                        <p:strVal val="visible"/>
                                      </p:to>
                                    </p:set>
                                    <p:anim calcmode="lin" valueType="num">
                                      <p:cBhvr>
                                        <p:cTn id="81" dur="500" fill="hold"/>
                                        <p:tgtEl>
                                          <p:spTgt spid="93"/>
                                        </p:tgtEl>
                                        <p:attrNameLst>
                                          <p:attrName>ppt_w</p:attrName>
                                        </p:attrNameLst>
                                      </p:cBhvr>
                                      <p:tavLst>
                                        <p:tav tm="0">
                                          <p:val>
                                            <p:fltVal val="0"/>
                                          </p:val>
                                        </p:tav>
                                        <p:tav tm="100000">
                                          <p:val>
                                            <p:strVal val="#ppt_w"/>
                                          </p:val>
                                        </p:tav>
                                      </p:tavLst>
                                    </p:anim>
                                    <p:anim calcmode="lin" valueType="num">
                                      <p:cBhvr>
                                        <p:cTn id="82" dur="500" fill="hold"/>
                                        <p:tgtEl>
                                          <p:spTgt spid="93"/>
                                        </p:tgtEl>
                                        <p:attrNameLst>
                                          <p:attrName>ppt_h</p:attrName>
                                        </p:attrNameLst>
                                      </p:cBhvr>
                                      <p:tavLst>
                                        <p:tav tm="0">
                                          <p:val>
                                            <p:fltVal val="0"/>
                                          </p:val>
                                        </p:tav>
                                        <p:tav tm="100000">
                                          <p:val>
                                            <p:strVal val="#ppt_h"/>
                                          </p:val>
                                        </p:tav>
                                      </p:tavLst>
                                    </p:anim>
                                    <p:anim calcmode="lin" valueType="num">
                                      <p:cBhvr>
                                        <p:cTn id="83" dur="500" fill="hold"/>
                                        <p:tgtEl>
                                          <p:spTgt spid="93"/>
                                        </p:tgtEl>
                                        <p:attrNameLst>
                                          <p:attrName>style.rotation</p:attrName>
                                        </p:attrNameLst>
                                      </p:cBhvr>
                                      <p:tavLst>
                                        <p:tav tm="0">
                                          <p:val>
                                            <p:fltVal val="360"/>
                                          </p:val>
                                        </p:tav>
                                        <p:tav tm="100000">
                                          <p:val>
                                            <p:fltVal val="0"/>
                                          </p:val>
                                        </p:tav>
                                      </p:tavLst>
                                    </p:anim>
                                    <p:animEffect transition="in" filter="fade">
                                      <p:cBhvr>
                                        <p:cTn id="84" dur="500"/>
                                        <p:tgtEl>
                                          <p:spTgt spid="93"/>
                                        </p:tgtEl>
                                      </p:cBhvr>
                                    </p:animEffect>
                                  </p:childTnLst>
                                </p:cTn>
                              </p:par>
                            </p:childTnLst>
                          </p:cTn>
                        </p:par>
                        <p:par>
                          <p:cTn id="85" fill="hold">
                            <p:stCondLst>
                              <p:cond delay="6000"/>
                            </p:stCondLst>
                            <p:childTnLst>
                              <p:par>
                                <p:cTn id="86" presetID="53" presetClass="entr" presetSubtype="16" fill="hold" nodeType="afterEffect">
                                  <p:stCondLst>
                                    <p:cond delay="0"/>
                                  </p:stCondLst>
                                  <p:childTnLst>
                                    <p:set>
                                      <p:cBhvr>
                                        <p:cTn id="87" dur="1" fill="hold">
                                          <p:stCondLst>
                                            <p:cond delay="0"/>
                                          </p:stCondLst>
                                        </p:cTn>
                                        <p:tgtEl>
                                          <p:spTgt spid="5"/>
                                        </p:tgtEl>
                                        <p:attrNameLst>
                                          <p:attrName>style.visibility</p:attrName>
                                        </p:attrNameLst>
                                      </p:cBhvr>
                                      <p:to>
                                        <p:strVal val="visible"/>
                                      </p:to>
                                    </p:set>
                                    <p:anim calcmode="lin" valueType="num">
                                      <p:cBhvr>
                                        <p:cTn id="88" dur="500" fill="hold"/>
                                        <p:tgtEl>
                                          <p:spTgt spid="5"/>
                                        </p:tgtEl>
                                        <p:attrNameLst>
                                          <p:attrName>ppt_w</p:attrName>
                                        </p:attrNameLst>
                                      </p:cBhvr>
                                      <p:tavLst>
                                        <p:tav tm="0">
                                          <p:val>
                                            <p:fltVal val="0"/>
                                          </p:val>
                                        </p:tav>
                                        <p:tav tm="100000">
                                          <p:val>
                                            <p:strVal val="#ppt_w"/>
                                          </p:val>
                                        </p:tav>
                                      </p:tavLst>
                                    </p:anim>
                                    <p:anim calcmode="lin" valueType="num">
                                      <p:cBhvr>
                                        <p:cTn id="89" dur="500" fill="hold"/>
                                        <p:tgtEl>
                                          <p:spTgt spid="5"/>
                                        </p:tgtEl>
                                        <p:attrNameLst>
                                          <p:attrName>ppt_h</p:attrName>
                                        </p:attrNameLst>
                                      </p:cBhvr>
                                      <p:tavLst>
                                        <p:tav tm="0">
                                          <p:val>
                                            <p:fltVal val="0"/>
                                          </p:val>
                                        </p:tav>
                                        <p:tav tm="100000">
                                          <p:val>
                                            <p:strVal val="#ppt_h"/>
                                          </p:val>
                                        </p:tav>
                                      </p:tavLst>
                                    </p:anim>
                                    <p:animEffect transition="in" filter="fade">
                                      <p:cBhvr>
                                        <p:cTn id="90" dur="500"/>
                                        <p:tgtEl>
                                          <p:spTgt spid="5"/>
                                        </p:tgtEl>
                                      </p:cBhvr>
                                    </p:animEffect>
                                  </p:childTnLst>
                                </p:cTn>
                              </p:par>
                            </p:childTnLst>
                          </p:cTn>
                        </p:par>
                        <p:par>
                          <p:cTn id="91" fill="hold">
                            <p:stCondLst>
                              <p:cond delay="6500"/>
                            </p:stCondLst>
                            <p:childTnLst>
                              <p:par>
                                <p:cTn id="92" presetID="47" presetClass="entr" presetSubtype="0" fill="hold" grpId="1" nodeType="afterEffect">
                                  <p:stCondLst>
                                    <p:cond delay="0"/>
                                  </p:stCondLst>
                                  <p:childTnLst>
                                    <p:set>
                                      <p:cBhvr>
                                        <p:cTn id="93" dur="1" fill="hold">
                                          <p:stCondLst>
                                            <p:cond delay="0"/>
                                          </p:stCondLst>
                                        </p:cTn>
                                        <p:tgtEl>
                                          <p:spTgt spid="11"/>
                                        </p:tgtEl>
                                        <p:attrNameLst>
                                          <p:attrName>style.visibility</p:attrName>
                                        </p:attrNameLst>
                                      </p:cBhvr>
                                      <p:to>
                                        <p:strVal val="visible"/>
                                      </p:to>
                                    </p:set>
                                    <p:animEffect transition="in" filter="fade">
                                      <p:cBhvr>
                                        <p:cTn id="94" dur="1000"/>
                                        <p:tgtEl>
                                          <p:spTgt spid="11"/>
                                        </p:tgtEl>
                                      </p:cBhvr>
                                    </p:animEffect>
                                    <p:anim calcmode="lin" valueType="num">
                                      <p:cBhvr>
                                        <p:cTn id="95" dur="1000" fill="hold"/>
                                        <p:tgtEl>
                                          <p:spTgt spid="11"/>
                                        </p:tgtEl>
                                        <p:attrNameLst>
                                          <p:attrName>ppt_x</p:attrName>
                                        </p:attrNameLst>
                                      </p:cBhvr>
                                      <p:tavLst>
                                        <p:tav tm="0">
                                          <p:val>
                                            <p:strVal val="#ppt_x"/>
                                          </p:val>
                                        </p:tav>
                                        <p:tav tm="100000">
                                          <p:val>
                                            <p:strVal val="#ppt_x"/>
                                          </p:val>
                                        </p:tav>
                                      </p:tavLst>
                                    </p:anim>
                                    <p:anim calcmode="lin" valueType="num">
                                      <p:cBhvr>
                                        <p:cTn id="96" dur="1000" fill="hold"/>
                                        <p:tgtEl>
                                          <p:spTgt spid="11"/>
                                        </p:tgtEl>
                                        <p:attrNameLst>
                                          <p:attrName>ppt_y</p:attrName>
                                        </p:attrNameLst>
                                      </p:cBhvr>
                                      <p:tavLst>
                                        <p:tav tm="0">
                                          <p:val>
                                            <p:strVal val="#ppt_y-.1"/>
                                          </p:val>
                                        </p:tav>
                                        <p:tav tm="100000">
                                          <p:val>
                                            <p:strVal val="#ppt_y"/>
                                          </p:val>
                                        </p:tav>
                                      </p:tavLst>
                                    </p:anim>
                                  </p:childTnLst>
                                </p:cTn>
                              </p:par>
                              <p:par>
                                <p:cTn id="97" presetID="50" presetClass="entr" presetSubtype="0" decel="100000" fill="hold" grpId="0" nodeType="withEffect">
                                  <p:stCondLst>
                                    <p:cond delay="0"/>
                                  </p:stCondLst>
                                  <p:childTnLst>
                                    <p:set>
                                      <p:cBhvr>
                                        <p:cTn id="98" dur="1" fill="hold">
                                          <p:stCondLst>
                                            <p:cond delay="0"/>
                                          </p:stCondLst>
                                        </p:cTn>
                                        <p:tgtEl>
                                          <p:spTgt spid="73"/>
                                        </p:tgtEl>
                                        <p:attrNameLst>
                                          <p:attrName>style.visibility</p:attrName>
                                        </p:attrNameLst>
                                      </p:cBhvr>
                                      <p:to>
                                        <p:strVal val="visible"/>
                                      </p:to>
                                    </p:set>
                                    <p:anim calcmode="lin" valueType="num">
                                      <p:cBhvr>
                                        <p:cTn id="99" dur="600" fill="hold"/>
                                        <p:tgtEl>
                                          <p:spTgt spid="73"/>
                                        </p:tgtEl>
                                        <p:attrNameLst>
                                          <p:attrName>ppt_w</p:attrName>
                                        </p:attrNameLst>
                                      </p:cBhvr>
                                      <p:tavLst>
                                        <p:tav tm="0">
                                          <p:val>
                                            <p:strVal val="#ppt_w+.3"/>
                                          </p:val>
                                        </p:tav>
                                        <p:tav tm="100000">
                                          <p:val>
                                            <p:strVal val="#ppt_w"/>
                                          </p:val>
                                        </p:tav>
                                      </p:tavLst>
                                    </p:anim>
                                    <p:anim calcmode="lin" valueType="num">
                                      <p:cBhvr>
                                        <p:cTn id="100" dur="600" fill="hold"/>
                                        <p:tgtEl>
                                          <p:spTgt spid="73"/>
                                        </p:tgtEl>
                                        <p:attrNameLst>
                                          <p:attrName>ppt_h</p:attrName>
                                        </p:attrNameLst>
                                      </p:cBhvr>
                                      <p:tavLst>
                                        <p:tav tm="0">
                                          <p:val>
                                            <p:strVal val="#ppt_h"/>
                                          </p:val>
                                        </p:tav>
                                        <p:tav tm="100000">
                                          <p:val>
                                            <p:strVal val="#ppt_h"/>
                                          </p:val>
                                        </p:tav>
                                      </p:tavLst>
                                    </p:anim>
                                    <p:animEffect transition="in" filter="fade">
                                      <p:cBhvr>
                                        <p:cTn id="101" dur="600"/>
                                        <p:tgtEl>
                                          <p:spTgt spid="73"/>
                                        </p:tgtEl>
                                      </p:cBhvr>
                                    </p:animEffect>
                                  </p:childTnLst>
                                </p:cTn>
                              </p:par>
                              <p:par>
                                <p:cTn id="102" presetID="49" presetClass="entr" presetSubtype="0" decel="100000" fill="hold" grpId="0" nodeType="withEffect">
                                  <p:stCondLst>
                                    <p:cond delay="0"/>
                                  </p:stCondLst>
                                  <p:childTnLst>
                                    <p:set>
                                      <p:cBhvr>
                                        <p:cTn id="103" dur="1" fill="hold">
                                          <p:stCondLst>
                                            <p:cond delay="0"/>
                                          </p:stCondLst>
                                        </p:cTn>
                                        <p:tgtEl>
                                          <p:spTgt spid="94"/>
                                        </p:tgtEl>
                                        <p:attrNameLst>
                                          <p:attrName>style.visibility</p:attrName>
                                        </p:attrNameLst>
                                      </p:cBhvr>
                                      <p:to>
                                        <p:strVal val="visible"/>
                                      </p:to>
                                    </p:set>
                                    <p:anim calcmode="lin" valueType="num">
                                      <p:cBhvr>
                                        <p:cTn id="104" dur="500" fill="hold"/>
                                        <p:tgtEl>
                                          <p:spTgt spid="94"/>
                                        </p:tgtEl>
                                        <p:attrNameLst>
                                          <p:attrName>ppt_w</p:attrName>
                                        </p:attrNameLst>
                                      </p:cBhvr>
                                      <p:tavLst>
                                        <p:tav tm="0">
                                          <p:val>
                                            <p:fltVal val="0"/>
                                          </p:val>
                                        </p:tav>
                                        <p:tav tm="100000">
                                          <p:val>
                                            <p:strVal val="#ppt_w"/>
                                          </p:val>
                                        </p:tav>
                                      </p:tavLst>
                                    </p:anim>
                                    <p:anim calcmode="lin" valueType="num">
                                      <p:cBhvr>
                                        <p:cTn id="105" dur="500" fill="hold"/>
                                        <p:tgtEl>
                                          <p:spTgt spid="94"/>
                                        </p:tgtEl>
                                        <p:attrNameLst>
                                          <p:attrName>ppt_h</p:attrName>
                                        </p:attrNameLst>
                                      </p:cBhvr>
                                      <p:tavLst>
                                        <p:tav tm="0">
                                          <p:val>
                                            <p:fltVal val="0"/>
                                          </p:val>
                                        </p:tav>
                                        <p:tav tm="100000">
                                          <p:val>
                                            <p:strVal val="#ppt_h"/>
                                          </p:val>
                                        </p:tav>
                                      </p:tavLst>
                                    </p:anim>
                                    <p:anim calcmode="lin" valueType="num">
                                      <p:cBhvr>
                                        <p:cTn id="106" dur="500" fill="hold"/>
                                        <p:tgtEl>
                                          <p:spTgt spid="94"/>
                                        </p:tgtEl>
                                        <p:attrNameLst>
                                          <p:attrName>style.rotation</p:attrName>
                                        </p:attrNameLst>
                                      </p:cBhvr>
                                      <p:tavLst>
                                        <p:tav tm="0">
                                          <p:val>
                                            <p:fltVal val="360"/>
                                          </p:val>
                                        </p:tav>
                                        <p:tav tm="100000">
                                          <p:val>
                                            <p:fltVal val="0"/>
                                          </p:val>
                                        </p:tav>
                                      </p:tavLst>
                                    </p:anim>
                                    <p:animEffect transition="in" filter="fade">
                                      <p:cBhvr>
                                        <p:cTn id="107"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69" grpId="0"/>
      <p:bldP spid="73" grpId="0"/>
      <p:bldP spid="91" grpId="0" bldLvl="0" animBg="1"/>
      <p:bldP spid="92" grpId="0" bldLvl="0" animBg="1"/>
      <p:bldP spid="93" grpId="0" bldLvl="0" animBg="1"/>
      <p:bldP spid="94" grpId="0" bldLvl="0" animBg="1"/>
      <p:bldP spid="24" grpId="0" bldLvl="0" animBg="1"/>
      <p:bldP spid="7" grpId="0"/>
      <p:bldP spid="9" grpId="0"/>
      <p:bldP spid="9" grpId="1"/>
      <p:bldP spid="8" grpId="0"/>
      <p:bldP spid="8" grpId="1"/>
      <p:bldP spid="10" grpId="0"/>
      <p:bldP spid="10" grpId="1"/>
      <p:bldP spid="11" grpId="0"/>
      <p:bldP spid="11"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4"/>
          <p:cNvSpPr/>
          <p:nvPr/>
        </p:nvSpPr>
        <p:spPr>
          <a:xfrm>
            <a:off x="4249692"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4706286" y="1267811"/>
            <a:ext cx="2828456" cy="2719993"/>
            <a:chOff x="4706287" y="1267811"/>
            <a:chExt cx="2828456" cy="2719993"/>
          </a:xfrm>
        </p:grpSpPr>
        <p:sp>
          <p:nvSpPr>
            <p:cNvPr id="3" name="任意多边形 2"/>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464726" y="1267811"/>
              <a:ext cx="1311578" cy="2215991"/>
            </a:xfrm>
            <a:prstGeom prst="rect">
              <a:avLst/>
            </a:prstGeom>
            <a:noFill/>
          </p:spPr>
          <p:txBody>
            <a:bodyPr wrap="none" rtlCol="0">
              <a:spAutoFit/>
            </a:bodyPr>
            <a:lstStyle/>
            <a:p>
              <a:r>
                <a:rPr lang="en-US" altLang="zh-CN" sz="13800" dirty="0">
                  <a:solidFill>
                    <a:srgbClr val="2FA598"/>
                  </a:solidFill>
                  <a:latin typeface="Agency FB" panose="020B0503020202020204" pitchFamily="34" charset="0"/>
                </a:rPr>
                <a:t>01</a:t>
              </a:r>
              <a:endParaRPr lang="zh-CN" altLang="en-US" sz="13800" dirty="0">
                <a:solidFill>
                  <a:srgbClr val="2FA598"/>
                </a:solidFill>
                <a:latin typeface="Agency FB" panose="020B0503020202020204" pitchFamily="34" charset="0"/>
              </a:endParaRPr>
            </a:p>
          </p:txBody>
        </p:sp>
        <p:sp>
          <p:nvSpPr>
            <p:cNvPr id="19" name="文本框 18"/>
            <p:cNvSpPr txBox="1"/>
            <p:nvPr/>
          </p:nvSpPr>
          <p:spPr>
            <a:xfrm>
              <a:off x="5379480" y="3195033"/>
              <a:ext cx="1549207" cy="523220"/>
            </a:xfrm>
            <a:prstGeom prst="rect">
              <a:avLst/>
            </a:prstGeom>
            <a:noFill/>
          </p:spPr>
          <p:txBody>
            <a:bodyPr wrap="none" rtlCol="0">
              <a:spAutoFit/>
            </a:bodyPr>
            <a:lstStyle/>
            <a:p>
              <a:r>
                <a:rPr lang="en-US" altLang="zh-CN"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21" name="文本框 20"/>
          <p:cNvSpPr txBox="1"/>
          <p:nvPr/>
        </p:nvSpPr>
        <p:spPr>
          <a:xfrm>
            <a:off x="5076825" y="4756785"/>
            <a:ext cx="2594610" cy="640080"/>
          </a:xfrm>
          <a:prstGeom prst="rect">
            <a:avLst/>
          </a:prstGeom>
          <a:noFill/>
          <a:effectLst>
            <a:outerShdw blurRad="63500" dist="38100" dir="5400000" algn="t" rotWithShape="0">
              <a:prstClr val="black">
                <a:alpha val="27000"/>
              </a:prstClr>
            </a:outerShdw>
          </a:effectLst>
        </p:spPr>
        <p:txBody>
          <a:bodyPr wrap="squar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学校概况</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checker/>
      </p:transition>
    </mc:Choice>
    <mc:Fallback>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600"/>
                                        <p:tgtEl>
                                          <p:spTgt spid="21"/>
                                        </p:tgtEl>
                                      </p:cBhvr>
                                    </p:animEffect>
                                    <p:anim calcmode="lin" valueType="num">
                                      <p:cBhvr>
                                        <p:cTn id="13" dur="600" fill="hold"/>
                                        <p:tgtEl>
                                          <p:spTgt spid="21"/>
                                        </p:tgtEl>
                                        <p:attrNameLst>
                                          <p:attrName>ppt_x</p:attrName>
                                        </p:attrNameLst>
                                      </p:cBhvr>
                                      <p:tavLst>
                                        <p:tav tm="0">
                                          <p:val>
                                            <p:strVal val="#ppt_x"/>
                                          </p:val>
                                        </p:tav>
                                        <p:tav tm="100000">
                                          <p:val>
                                            <p:strVal val="#ppt_x"/>
                                          </p:val>
                                        </p:tav>
                                      </p:tavLst>
                                    </p:anim>
                                    <p:anim calcmode="lin" valueType="num">
                                      <p:cBhvr>
                                        <p:cTn id="14" dur="600" fill="hold"/>
                                        <p:tgtEl>
                                          <p:spTgt spid="21"/>
                                        </p:tgtEl>
                                        <p:attrNameLst>
                                          <p:attrName>ppt_y</p:attrName>
                                        </p:attrNameLst>
                                      </p:cBhvr>
                                      <p:tavLst>
                                        <p:tav tm="0">
                                          <p:val>
                                            <p:strVal val="#ppt_y-.1"/>
                                          </p:val>
                                        </p:tav>
                                        <p:tav tm="100000">
                                          <p:val>
                                            <p:strVal val="#ppt_y"/>
                                          </p:val>
                                        </p:tav>
                                      </p:tavLst>
                                    </p:anim>
                                  </p:childTnLst>
                                </p:cTn>
                              </p:par>
                              <p:par>
                                <p:cTn id="15" presetID="49" presetClass="entr" presetSubtype="0" decel="10000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 calcmode="lin" valueType="num">
                                      <p:cBhvr>
                                        <p:cTn id="19" dur="500" fill="hold"/>
                                        <p:tgtEl>
                                          <p:spTgt spid="15"/>
                                        </p:tgtEl>
                                        <p:attrNameLst>
                                          <p:attrName>style.rotation</p:attrName>
                                        </p:attrNameLst>
                                      </p:cBhvr>
                                      <p:tavLst>
                                        <p:tav tm="0">
                                          <p:val>
                                            <p:fltVal val="360"/>
                                          </p:val>
                                        </p:tav>
                                        <p:tav tm="100000">
                                          <p:val>
                                            <p:fltVal val="0"/>
                                          </p:val>
                                        </p:tav>
                                      </p:tavLst>
                                    </p:anim>
                                    <p:animEffect transition="in" filter="fade">
                                      <p:cBhvr>
                                        <p:cTn id="2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21"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1"/>
          <p:cNvGrpSpPr/>
          <p:nvPr/>
        </p:nvGrpSpPr>
        <p:grpSpPr>
          <a:xfrm>
            <a:off x="542925" y="314325"/>
            <a:ext cx="1033145" cy="800735"/>
            <a:chOff x="327" y="159"/>
            <a:chExt cx="2972" cy="2280"/>
          </a:xfrm>
        </p:grpSpPr>
        <p:grpSp>
          <p:nvGrpSpPr>
            <p:cNvPr id="70" name="组合 69"/>
            <p:cNvGrpSpPr/>
            <p:nvPr/>
          </p:nvGrpSpPr>
          <p:grpSpPr>
            <a:xfrm>
              <a:off x="327" y="159"/>
              <a:ext cx="2973" cy="2280"/>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lstStyle/>
              <a:p>
                <a:endParaRPr lang="zh-CN" altLang="en-US" sz="3600" dirty="0">
                  <a:solidFill>
                    <a:srgbClr val="2FA598"/>
                  </a:solidFill>
                  <a:latin typeface="Agency FB" panose="020B0503020202020204" pitchFamily="34" charset="0"/>
                </a:endParaRPr>
              </a:p>
            </p:txBody>
          </p:sp>
        </p:grpSp>
        <p:pic>
          <p:nvPicPr>
            <p:cNvPr id="3" name="图片 2"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4" name="文本框 3"/>
          <p:cNvSpPr txBox="1"/>
          <p:nvPr/>
        </p:nvSpPr>
        <p:spPr>
          <a:xfrm>
            <a:off x="1809750" y="42164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5" name="文本框 4"/>
          <p:cNvSpPr txBox="1"/>
          <p:nvPr/>
        </p:nvSpPr>
        <p:spPr>
          <a:xfrm>
            <a:off x="1576184" y="81798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sp>
        <p:nvSpPr>
          <p:cNvPr id="17" name="文本框 16"/>
          <p:cNvSpPr txBox="1"/>
          <p:nvPr/>
        </p:nvSpPr>
        <p:spPr>
          <a:xfrm>
            <a:off x="542925" y="1417320"/>
            <a:ext cx="10720070" cy="4970780"/>
          </a:xfrm>
          <a:prstGeom prst="rect">
            <a:avLst/>
          </a:prstGeom>
          <a:noFill/>
        </p:spPr>
        <p:txBody>
          <a:bodyPr wrap="square" rtlCol="0" anchor="t">
            <a:spAutoFit/>
          </a:bodyPr>
          <a:p>
            <a:r>
              <a:rPr lang="en-US" altLang="zh-CN"/>
              <a:t>  </a:t>
            </a:r>
            <a:r>
              <a:rPr lang="en-US" altLang="zh-CN" sz="2000"/>
              <a:t>      </a:t>
            </a:r>
            <a:r>
              <a:rPr lang="zh-CN" altLang="en-US" sz="2000"/>
              <a:t>九江职业技术学院是经教育部批准成立的全日制普通高等学校，其前身九江船舶工业学校创建于1960年，先后隶属于原第一机械工业部、第三机械工业部、第六机械工业部、中国船舶工业总公司。</a:t>
            </a:r>
            <a:endParaRPr lang="zh-CN" altLang="en-US" sz="2000"/>
          </a:p>
          <a:p>
            <a:r>
              <a:rPr lang="zh-CN" altLang="en-US" sz="2000"/>
              <a:t>1994年经原国家教委批准举办高等职业教育，是中国首批举办高等职业教育的10所学校之一。</a:t>
            </a:r>
            <a:endParaRPr lang="zh-CN" altLang="en-US" sz="2000"/>
          </a:p>
          <a:p>
            <a:r>
              <a:rPr lang="zh-CN" altLang="en-US" sz="2000"/>
              <a:t>1999年学校由国防科工委划转江西省人民政府管理，同年7月经教育部批准改制为九江职业技术学院，是省教育厅直属高职院校。</a:t>
            </a:r>
            <a:endParaRPr lang="zh-CN" altLang="en-US" sz="2000"/>
          </a:p>
          <a:p>
            <a:r>
              <a:rPr lang="zh-CN" altLang="en-US" sz="2000"/>
              <a:t>2003年通过教育部组织的全国高职高专院校人才培养工作水平评估。</a:t>
            </a:r>
            <a:endParaRPr lang="zh-CN" altLang="en-US" sz="2000"/>
          </a:p>
          <a:p>
            <a:r>
              <a:rPr lang="zh-CN" altLang="en-US" sz="2000"/>
              <a:t>2004年被财政部确定为“中央与地方共建高校基础实验室院校”；</a:t>
            </a:r>
            <a:endParaRPr lang="zh-CN" altLang="en-US" sz="2000"/>
          </a:p>
          <a:p>
            <a:r>
              <a:rPr lang="zh-CN" altLang="en-US" sz="2000"/>
              <a:t>2005年被国务院七部委授予“全国职业教育先进单位”称号；</a:t>
            </a:r>
            <a:endParaRPr lang="zh-CN" altLang="en-US" sz="2000"/>
          </a:p>
          <a:p>
            <a:r>
              <a:rPr lang="zh-CN" altLang="en-US" sz="2000"/>
              <a:t>2007年学校被国防科工委遴选为全国15个重点建设的国防科技工业职业教育实训基地之一，被财政部确定为“中央与地方共建高校特色优势学科实验室院校”；</a:t>
            </a:r>
            <a:endParaRPr lang="zh-CN" altLang="en-US" sz="2000"/>
          </a:p>
          <a:p>
            <a:r>
              <a:rPr lang="zh-CN" altLang="en-US" sz="2000"/>
              <a:t>2010年获中央财政支持地方高校发展专项；</a:t>
            </a:r>
            <a:endParaRPr lang="zh-CN" altLang="en-US" sz="2000"/>
          </a:p>
          <a:p>
            <a:r>
              <a:rPr lang="zh-CN" altLang="en-US" sz="2000"/>
              <a:t>2010年6月，学校“国家示范性高等职业院校建设项目”顺利通过教育部、财政部验收，成为江西省唯一一所国家示范性高等职业院校；</a:t>
            </a:r>
            <a:endParaRPr lang="zh-CN" altLang="en-US" sz="2000"/>
          </a:p>
          <a:p>
            <a:r>
              <a:rPr lang="zh-CN" altLang="en-US" sz="2000"/>
              <a:t>2011年5月，学校被教育部授予“全国毕业生就业典型经验高校”称号；</a:t>
            </a:r>
            <a:endParaRPr lang="zh-CN" altLang="en-US" sz="2000"/>
          </a:p>
          <a:p>
            <a:r>
              <a:rPr lang="zh-CN" altLang="en-US" sz="2000"/>
              <a:t>2012年，被教育部确定为首批“教育信息化试点单位”。</a:t>
            </a:r>
            <a:endParaRPr lang="zh-CN" altLang="en-US" sz="2000"/>
          </a:p>
        </p:txBody>
      </p:sp>
      <p:sp>
        <p:nvSpPr>
          <p:cNvPr id="218" name=" 218">
            <a:hlinkClick r:id="rId2"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000">
        <p:comb/>
      </p:transition>
    </mc:Choice>
    <mc:Fallback>
      <p:transition spd="slow">
        <p:comb/>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1"/>
          <p:cNvGrpSpPr/>
          <p:nvPr/>
        </p:nvGrpSpPr>
        <p:grpSpPr>
          <a:xfrm>
            <a:off x="542925" y="314325"/>
            <a:ext cx="1033145" cy="800735"/>
            <a:chOff x="327" y="159"/>
            <a:chExt cx="2972" cy="2280"/>
          </a:xfrm>
        </p:grpSpPr>
        <p:grpSp>
          <p:nvGrpSpPr>
            <p:cNvPr id="70" name="组合 69"/>
            <p:cNvGrpSpPr/>
            <p:nvPr/>
          </p:nvGrpSpPr>
          <p:grpSpPr>
            <a:xfrm>
              <a:off x="327" y="159"/>
              <a:ext cx="2973" cy="2280"/>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p>
                <a:endParaRPr lang="zh-CN" altLang="en-US" sz="3600" dirty="0">
                  <a:solidFill>
                    <a:srgbClr val="2FA598"/>
                  </a:solidFill>
                  <a:latin typeface="Agency FB" panose="020B0503020202020204" pitchFamily="34" charset="0"/>
                </a:endParaRPr>
              </a:p>
            </p:txBody>
          </p:sp>
        </p:grpSp>
        <p:pic>
          <p:nvPicPr>
            <p:cNvPr id="3" name="图片 2"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4" name="文本框 3"/>
          <p:cNvSpPr txBox="1"/>
          <p:nvPr/>
        </p:nvSpPr>
        <p:spPr>
          <a:xfrm>
            <a:off x="1809750" y="42164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5" name="文本框 4"/>
          <p:cNvSpPr txBox="1"/>
          <p:nvPr/>
        </p:nvSpPr>
        <p:spPr>
          <a:xfrm>
            <a:off x="1576184" y="81798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grpSp>
        <p:nvGrpSpPr>
          <p:cNvPr id="9" name="组合 8"/>
          <p:cNvGrpSpPr/>
          <p:nvPr/>
        </p:nvGrpSpPr>
        <p:grpSpPr>
          <a:xfrm>
            <a:off x="542925" y="1610360"/>
            <a:ext cx="4655820" cy="4822190"/>
            <a:chOff x="1296" y="2362"/>
            <a:chExt cx="7332" cy="7594"/>
          </a:xfrm>
          <a:effectLst>
            <a:outerShdw blurRad="50800" dist="38100" dir="13500000" algn="br" rotWithShape="0">
              <a:prstClr val="black">
                <a:alpha val="40000"/>
              </a:prstClr>
            </a:outerShdw>
          </a:effectLst>
        </p:grpSpPr>
        <p:sp>
          <p:nvSpPr>
            <p:cNvPr id="217" name=" 217"/>
            <p:cNvSpPr/>
            <p:nvPr/>
          </p:nvSpPr>
          <p:spPr>
            <a:xfrm>
              <a:off x="1296" y="2362"/>
              <a:ext cx="7332" cy="7595"/>
            </a:xfrm>
            <a:prstGeom prst="teardrop">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r>
                <a:rPr lang="zh-CN" altLang="en-US">
                  <a:solidFill>
                    <a:srgbClr val="FFFFFF"/>
                  </a:solidFill>
                </a:rPr>
                <a:t>           </a:t>
              </a:r>
              <a:endParaRPr lang="zh-CN" altLang="en-US">
                <a:solidFill>
                  <a:srgbClr val="FFFFFF"/>
                </a:solidFill>
              </a:endParaRPr>
            </a:p>
          </p:txBody>
        </p:sp>
        <p:sp>
          <p:nvSpPr>
            <p:cNvPr id="8" name="文本框 7"/>
            <p:cNvSpPr txBox="1"/>
            <p:nvPr/>
          </p:nvSpPr>
          <p:spPr>
            <a:xfrm>
              <a:off x="2040" y="3188"/>
              <a:ext cx="6123" cy="5764"/>
            </a:xfrm>
            <a:prstGeom prst="rect">
              <a:avLst/>
            </a:prstGeom>
            <a:noFill/>
          </p:spPr>
          <p:txBody>
            <a:bodyPr wrap="square" rtlCol="0">
              <a:spAutoFit/>
            </a:bodyPr>
            <a:p>
              <a:r>
                <a:rPr lang="zh-CN" altLang="en-US"/>
                <a:t>              学校占地面积1200亩，设濂溪、    十里2个校区，有7个二级学院和3个教学部，现有全日制在校生17400人。学校共有59个专业，其中5个国家示范专业，8个国防军工特有专业，7个江西省高校特色专业，8个江西省高职高专示范专业，3个全国机械行业特色专业、2个全国机械行业创新专业，形成了以工科为主，以船舶工程、先进制造、电子信息为主要特色，兼有经济、管理等多门类协调发展的专业体系，在服务船舶军工行业的能力          </a:t>
              </a:r>
              <a:endParaRPr lang="zh-CN" altLang="en-US"/>
            </a:p>
            <a:p>
              <a:r>
                <a:rPr lang="zh-CN" altLang="en-US"/>
                <a:t>    上形成了明显的比较优势。 </a:t>
              </a:r>
              <a:endParaRPr lang="zh-CN" altLang="en-US"/>
            </a:p>
          </p:txBody>
        </p:sp>
      </p:grpSp>
      <p:sp>
        <p:nvSpPr>
          <p:cNvPr id="11" name="文本框 10"/>
          <p:cNvSpPr txBox="1"/>
          <p:nvPr/>
        </p:nvSpPr>
        <p:spPr>
          <a:xfrm>
            <a:off x="5603240" y="1610360"/>
            <a:ext cx="6166485" cy="4361180"/>
          </a:xfrm>
          <a:prstGeom prst="rect">
            <a:avLst/>
          </a:prstGeom>
          <a:noFill/>
        </p:spPr>
        <p:txBody>
          <a:bodyPr wrap="square" rtlCol="0" anchor="t">
            <a:spAutoFit/>
          </a:bodyPr>
          <a:p>
            <a:pPr marL="342900" indent="-342900">
              <a:buClrTx/>
              <a:buFont typeface="Wingdings" panose="05000000000000000000" charset="0"/>
              <a:buChar char="Ø"/>
            </a:pPr>
            <a:r>
              <a:rPr lang="zh-CN" altLang="en-US" sz="2000"/>
              <a:t>教育部教学改革试点专业（2个）：检测技术及应用、应用电子技术</a:t>
            </a:r>
            <a:endParaRPr lang="zh-CN" altLang="en-US" sz="2000"/>
          </a:p>
          <a:p>
            <a:pPr marL="342900" indent="-342900">
              <a:buClrTx/>
              <a:buFont typeface="Wingdings" panose="05000000000000000000" charset="0"/>
              <a:buChar char="Ø"/>
            </a:pPr>
            <a:r>
              <a:rPr lang="zh-CN" altLang="en-US" sz="2000"/>
              <a:t>国家示范性高职院校重点建设专业（10个）：数控技术、模具设计与制造、数控设备应用与维护、检测技术及应用、汽车检测与维修技术、船舶工程技术、电气自动化技术、楼宇智能化工程技术、船舶工程技术、船舶动力与装备技术</a:t>
            </a:r>
            <a:endParaRPr lang="zh-CN" altLang="en-US" sz="2000"/>
          </a:p>
          <a:p>
            <a:pPr marL="342900" indent="-342900">
              <a:buClrTx/>
              <a:buFont typeface="Wingdings" panose="05000000000000000000" charset="0"/>
              <a:buChar char="Ø"/>
            </a:pPr>
            <a:r>
              <a:rPr lang="zh-CN" altLang="en-US" sz="2000"/>
              <a:t>全国机械行业特色专业（3个）：数控技术等</a:t>
            </a:r>
            <a:endParaRPr lang="zh-CN" altLang="en-US" sz="2000"/>
          </a:p>
          <a:p>
            <a:pPr marL="342900" indent="-342900">
              <a:buClrTx/>
              <a:buFont typeface="Wingdings" panose="05000000000000000000" charset="0"/>
              <a:buChar char="Ø"/>
            </a:pPr>
            <a:r>
              <a:rPr lang="zh-CN" altLang="en-US" sz="2000"/>
              <a:t>江西省高校特色专业（7个）：检测技术及应用、电子信息工程技术、会计、船舶工程技术、供热通风与空调工程技术、软件技术等</a:t>
            </a:r>
            <a:endParaRPr lang="zh-CN" altLang="en-US" sz="2000"/>
          </a:p>
          <a:p>
            <a:pPr marL="342900" indent="-342900">
              <a:buClrTx/>
              <a:buFont typeface="Wingdings" panose="05000000000000000000" charset="0"/>
              <a:buChar char="Ø"/>
            </a:pPr>
            <a:r>
              <a:rPr lang="zh-CN" altLang="en-US" sz="2000"/>
              <a:t>江西省高职高专示范专业（8个）：数控技术、模具设计与制造、会计、电子商务、计算机网络技术等</a:t>
            </a:r>
            <a:endParaRPr lang="zh-CN" altLang="en-US" sz="2000"/>
          </a:p>
        </p:txBody>
      </p:sp>
      <p:sp>
        <p:nvSpPr>
          <p:cNvPr id="218" name=" 218">
            <a:hlinkClick r:id="rId2"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000">
        <p:cover dir="d"/>
      </p:transition>
    </mc:Choice>
    <mc:Fallback>
      <p:transition spd="slow">
        <p:cover dir="d"/>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2" name="组合 1"/>
          <p:cNvGrpSpPr/>
          <p:nvPr/>
        </p:nvGrpSpPr>
        <p:grpSpPr>
          <a:xfrm>
            <a:off x="542925" y="314325"/>
            <a:ext cx="1033145" cy="800735"/>
            <a:chOff x="327" y="159"/>
            <a:chExt cx="2972" cy="2280"/>
          </a:xfrm>
        </p:grpSpPr>
        <p:grpSp>
          <p:nvGrpSpPr>
            <p:cNvPr id="70" name="组合 69"/>
            <p:cNvGrpSpPr/>
            <p:nvPr/>
          </p:nvGrpSpPr>
          <p:grpSpPr>
            <a:xfrm>
              <a:off x="327" y="159"/>
              <a:ext cx="2973" cy="2280"/>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p>
                <a:endParaRPr lang="zh-CN" altLang="en-US" sz="3600" dirty="0">
                  <a:solidFill>
                    <a:srgbClr val="2FA598"/>
                  </a:solidFill>
                  <a:latin typeface="Agency FB" panose="020B0503020202020204" pitchFamily="34" charset="0"/>
                </a:endParaRPr>
              </a:p>
            </p:txBody>
          </p:sp>
        </p:grpSp>
        <p:pic>
          <p:nvPicPr>
            <p:cNvPr id="3" name="图片 2" descr="b7003af33a87e9507e83d5b110385343faf2b452"/>
            <p:cNvPicPr>
              <a:picLocks noChangeAspect="1"/>
            </p:cNvPicPr>
            <p:nvPr/>
          </p:nvPicPr>
          <p:blipFill>
            <a:blip r:embed="rId1">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4" name="文本框 3"/>
          <p:cNvSpPr txBox="1"/>
          <p:nvPr/>
        </p:nvSpPr>
        <p:spPr>
          <a:xfrm>
            <a:off x="1809750" y="421640"/>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5" name="文本框 4"/>
          <p:cNvSpPr txBox="1"/>
          <p:nvPr/>
        </p:nvSpPr>
        <p:spPr>
          <a:xfrm>
            <a:off x="1576184" y="817983"/>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sp>
        <p:nvSpPr>
          <p:cNvPr id="100" name="文本框 99"/>
          <p:cNvSpPr txBox="1"/>
          <p:nvPr/>
        </p:nvSpPr>
        <p:spPr>
          <a:xfrm>
            <a:off x="344805" y="1874520"/>
            <a:ext cx="5932805" cy="3444240"/>
          </a:xfrm>
          <a:prstGeom prst="rect">
            <a:avLst/>
          </a:prstGeom>
          <a:noFill/>
          <a:ln w="9525">
            <a:noFill/>
          </a:ln>
        </p:spPr>
        <p:txBody>
          <a:bodyPr wrap="square">
            <a:spAutoFit/>
          </a:bodyPr>
          <a:p>
            <a:pPr marL="0" indent="0" algn="l"/>
            <a:r>
              <a:rPr lang="en-US" altLang="zh-CN" sz="2000" b="0" u="none">
                <a:solidFill>
                  <a:srgbClr val="333333"/>
                </a:solidFill>
                <a:latin typeface="宋体" panose="02010600030101010101" pitchFamily="2" charset="-122"/>
                <a:ea typeface="宋体" panose="02010600030101010101" pitchFamily="2" charset="-122"/>
                <a:cs typeface="宋体" panose="02010600030101010101" pitchFamily="2" charset="-122"/>
              </a:rPr>
              <a:t>    </a:t>
            </a:r>
            <a:r>
              <a:rPr lang="zh-CN" altLang="en-US" sz="2000" b="0" u="none">
                <a:solidFill>
                  <a:srgbClr val="333333"/>
                </a:solidFill>
                <a:latin typeface="宋体" panose="02010600030101010101" pitchFamily="2" charset="-122"/>
                <a:ea typeface="宋体" panose="02010600030101010101" pitchFamily="2" charset="-122"/>
                <a:cs typeface="宋体" panose="02010600030101010101" pitchFamily="2" charset="-122"/>
              </a:rPr>
              <a:t>学校拥有专任教师</a:t>
            </a:r>
            <a:r>
              <a:rPr lang="en-US" altLang="zh-CN" sz="2000" b="0" u="none">
                <a:solidFill>
                  <a:srgbClr val="333333"/>
                </a:solidFill>
                <a:latin typeface="宋体" panose="02010600030101010101" pitchFamily="2" charset="-122"/>
                <a:ea typeface="宋体" panose="02010600030101010101" pitchFamily="2" charset="-122"/>
                <a:cs typeface="宋体" panose="02010600030101010101" pitchFamily="2" charset="-122"/>
              </a:rPr>
              <a:t>639</a:t>
            </a:r>
            <a:r>
              <a:rPr lang="zh-CN" altLang="en-US" sz="2000" b="0" u="none">
                <a:solidFill>
                  <a:srgbClr val="333333"/>
                </a:solidFill>
                <a:latin typeface="宋体" panose="02010600030101010101" pitchFamily="2" charset="-122"/>
                <a:ea typeface="宋体" panose="02010600030101010101" pitchFamily="2" charset="-122"/>
                <a:cs typeface="宋体" panose="02010600030101010101" pitchFamily="2" charset="-122"/>
              </a:rPr>
              <a:t>名，其中具有高级专业技术职务人员</a:t>
            </a:r>
            <a:r>
              <a:rPr lang="en-US" altLang="zh-CN" sz="2000" b="0" u="none">
                <a:solidFill>
                  <a:srgbClr val="333333"/>
                </a:solidFill>
                <a:latin typeface="宋体" panose="02010600030101010101" pitchFamily="2" charset="-122"/>
                <a:ea typeface="宋体" panose="02010600030101010101" pitchFamily="2" charset="-122"/>
                <a:cs typeface="宋体" panose="02010600030101010101" pitchFamily="2" charset="-122"/>
              </a:rPr>
              <a:t>202</a:t>
            </a:r>
            <a:r>
              <a:rPr lang="zh-CN" altLang="en-US" sz="2000" b="0" u="none">
                <a:solidFill>
                  <a:srgbClr val="333333"/>
                </a:solidFill>
                <a:latin typeface="宋体" panose="02010600030101010101" pitchFamily="2" charset="-122"/>
                <a:ea typeface="宋体" panose="02010600030101010101" pitchFamily="2" charset="-122"/>
                <a:cs typeface="宋体" panose="02010600030101010101" pitchFamily="2" charset="-122"/>
              </a:rPr>
              <a:t>人，具有博士、硕士学位人员</a:t>
            </a:r>
            <a:r>
              <a:rPr lang="en-US" altLang="zh-CN" sz="2000" b="0" u="none">
                <a:solidFill>
                  <a:srgbClr val="333333"/>
                </a:solidFill>
                <a:latin typeface="宋体" panose="02010600030101010101" pitchFamily="2" charset="-122"/>
                <a:ea typeface="宋体" panose="02010600030101010101" pitchFamily="2" charset="-122"/>
                <a:cs typeface="宋体" panose="02010600030101010101" pitchFamily="2" charset="-122"/>
              </a:rPr>
              <a:t>283</a:t>
            </a:r>
            <a:r>
              <a:rPr lang="zh-CN" altLang="en-US" sz="2000" b="0" u="none">
                <a:solidFill>
                  <a:srgbClr val="333333"/>
                </a:solidFill>
                <a:latin typeface="宋体" panose="02010600030101010101" pitchFamily="2" charset="-122"/>
                <a:ea typeface="宋体" panose="02010600030101010101" pitchFamily="2" charset="-122"/>
                <a:cs typeface="宋体" panose="02010600030101010101" pitchFamily="2" charset="-122"/>
              </a:rPr>
              <a:t>人，国家级教学团队</a:t>
            </a:r>
            <a:r>
              <a:rPr lang="en-US" altLang="zh-CN" sz="2000" b="0" u="none">
                <a:solidFill>
                  <a:srgbClr val="333333"/>
                </a:solidFill>
                <a:latin typeface="宋体" panose="02010600030101010101" pitchFamily="2" charset="-122"/>
                <a:ea typeface="宋体" panose="02010600030101010101" pitchFamily="2" charset="-122"/>
                <a:cs typeface="宋体" panose="02010600030101010101" pitchFamily="2" charset="-122"/>
              </a:rPr>
              <a:t>2</a:t>
            </a:r>
            <a:r>
              <a:rPr lang="zh-CN" altLang="en-US" sz="2000" b="0" u="none">
                <a:solidFill>
                  <a:srgbClr val="333333"/>
                </a:solidFill>
                <a:latin typeface="宋体" panose="02010600030101010101" pitchFamily="2" charset="-122"/>
                <a:ea typeface="宋体" panose="02010600030101010101" pitchFamily="2" charset="-122"/>
                <a:cs typeface="宋体" panose="02010600030101010101" pitchFamily="2" charset="-122"/>
              </a:rPr>
              <a:t>个、省级教学团队</a:t>
            </a:r>
            <a:r>
              <a:rPr lang="en-US" altLang="zh-CN" sz="2000" b="0" u="none">
                <a:solidFill>
                  <a:srgbClr val="333333"/>
                </a:solidFill>
                <a:latin typeface="宋体" panose="02010600030101010101" pitchFamily="2" charset="-122"/>
                <a:ea typeface="宋体" panose="02010600030101010101" pitchFamily="2" charset="-122"/>
                <a:cs typeface="宋体" panose="02010600030101010101" pitchFamily="2" charset="-122"/>
              </a:rPr>
              <a:t>4</a:t>
            </a:r>
            <a:r>
              <a:rPr lang="zh-CN" altLang="en-US" sz="2000" b="0" u="none">
                <a:solidFill>
                  <a:srgbClr val="333333"/>
                </a:solidFill>
                <a:latin typeface="宋体" panose="02010600030101010101" pitchFamily="2" charset="-122"/>
                <a:ea typeface="宋体" panose="02010600030101010101" pitchFamily="2" charset="-122"/>
                <a:cs typeface="宋体" panose="02010600030101010101" pitchFamily="2" charset="-122"/>
              </a:rPr>
              <a:t>个，享受国务院特殊津贴、省“百千万”人才工程第一二层次人选、国家技能人才培育突出贡献奖获得者、省政府特殊津贴获得者、省高校中青年学科带头人、省高校中青年骨干教师和江西省高校名师等</a:t>
            </a:r>
            <a:r>
              <a:rPr lang="en-US" altLang="zh-CN" sz="2000" b="0" u="none">
                <a:solidFill>
                  <a:srgbClr val="333333"/>
                </a:solidFill>
                <a:latin typeface="宋体" panose="02010600030101010101" pitchFamily="2" charset="-122"/>
                <a:ea typeface="宋体" panose="02010600030101010101" pitchFamily="2" charset="-122"/>
                <a:cs typeface="宋体" panose="02010600030101010101" pitchFamily="2" charset="-122"/>
              </a:rPr>
              <a:t>39</a:t>
            </a:r>
            <a:r>
              <a:rPr lang="zh-CN" altLang="en-US" sz="2000" b="0" u="none">
                <a:solidFill>
                  <a:srgbClr val="333333"/>
                </a:solidFill>
                <a:latin typeface="宋体" panose="02010600030101010101" pitchFamily="2" charset="-122"/>
                <a:ea typeface="宋体" panose="02010600030101010101" pitchFamily="2" charset="-122"/>
                <a:cs typeface="宋体" panose="02010600030101010101" pitchFamily="2" charset="-122"/>
              </a:rPr>
              <a:t>人，省劳模、“五一劳动奖章”获得者、省首席技师、省技术能手、市拔尖人才等</a:t>
            </a:r>
            <a:r>
              <a:rPr lang="en-US" altLang="zh-CN" sz="2000" b="0" u="none">
                <a:solidFill>
                  <a:srgbClr val="333333"/>
                </a:solidFill>
                <a:latin typeface="宋体" panose="02010600030101010101" pitchFamily="2" charset="-122"/>
                <a:ea typeface="宋体" panose="02010600030101010101" pitchFamily="2" charset="-122"/>
                <a:cs typeface="宋体" panose="02010600030101010101" pitchFamily="2" charset="-122"/>
              </a:rPr>
              <a:t>48</a:t>
            </a:r>
            <a:r>
              <a:rPr lang="zh-CN" altLang="en-US" sz="2000" b="0" u="none">
                <a:solidFill>
                  <a:srgbClr val="333333"/>
                </a:solidFill>
                <a:latin typeface="宋体" panose="02010600030101010101" pitchFamily="2" charset="-122"/>
                <a:ea typeface="宋体" panose="02010600030101010101" pitchFamily="2" charset="-122"/>
                <a:cs typeface="宋体" panose="02010600030101010101" pitchFamily="2" charset="-122"/>
              </a:rPr>
              <a:t>名，外聘兼职教师</a:t>
            </a:r>
            <a:r>
              <a:rPr lang="en-US" altLang="zh-CN" sz="2000" b="0" u="none">
                <a:solidFill>
                  <a:srgbClr val="333333"/>
                </a:solidFill>
                <a:latin typeface="宋体" panose="02010600030101010101" pitchFamily="2" charset="-122"/>
                <a:ea typeface="宋体" panose="02010600030101010101" pitchFamily="2" charset="-122"/>
                <a:cs typeface="宋体" panose="02010600030101010101" pitchFamily="2" charset="-122"/>
              </a:rPr>
              <a:t>369</a:t>
            </a:r>
            <a:r>
              <a:rPr lang="zh-CN" altLang="en-US" sz="2000" b="0" u="none">
                <a:solidFill>
                  <a:srgbClr val="333333"/>
                </a:solidFill>
                <a:latin typeface="宋体" panose="02010600030101010101" pitchFamily="2" charset="-122"/>
                <a:ea typeface="宋体" panose="02010600030101010101" pitchFamily="2" charset="-122"/>
                <a:cs typeface="宋体" panose="02010600030101010101" pitchFamily="2" charset="-122"/>
              </a:rPr>
              <a:t>名，初步建立了一支师德高尚、素质优良、业务精湛、结构合理的高水平师资队伍。</a:t>
            </a:r>
            <a:endParaRPr lang="zh-CN" altLang="en-US" sz="2000" b="0" u="none">
              <a:solidFill>
                <a:srgbClr val="333333"/>
              </a:solidFill>
              <a:latin typeface="宋体" panose="02010600030101010101" pitchFamily="2" charset="-122"/>
              <a:ea typeface="宋体" panose="02010600030101010101" pitchFamily="2" charset="-122"/>
              <a:cs typeface="宋体" panose="02010600030101010101" pitchFamily="2" charset="-122"/>
            </a:endParaRPr>
          </a:p>
        </p:txBody>
      </p:sp>
      <p:pic>
        <p:nvPicPr>
          <p:cNvPr id="7" name="图片 6" descr="1d900fd7912397dd90516d385982b2b7d0a2870e"/>
          <p:cNvPicPr>
            <a:picLocks noChangeAspect="1"/>
          </p:cNvPicPr>
          <p:nvPr/>
        </p:nvPicPr>
        <p:blipFill>
          <a:blip r:embed="rId2"/>
          <a:srcRect l="1303" t="7927" r="2086" b="5285"/>
          <a:stretch>
            <a:fillRect/>
          </a:stretch>
        </p:blipFill>
        <p:spPr>
          <a:xfrm rot="21360000">
            <a:off x="6277610" y="1814830"/>
            <a:ext cx="5647690" cy="3503930"/>
          </a:xfrm>
          <a:prstGeom prst="rect">
            <a:avLst/>
          </a:prstGeom>
          <a:effectLst>
            <a:outerShdw blurRad="76200" dir="18900000" sy="23000" kx="-1200000" algn="bl" rotWithShape="0">
              <a:prstClr val="black">
                <a:alpha val="20000"/>
              </a:prstClr>
            </a:outerShdw>
            <a:softEdge rad="127000"/>
          </a:effectLst>
        </p:spPr>
      </p:pic>
      <p:sp>
        <p:nvSpPr>
          <p:cNvPr id="218" name=" 218">
            <a:hlinkClick r:id="rId3"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000">
        <p:cover dir="u"/>
      </p:transition>
    </mc:Choice>
    <mc:Fallback>
      <p:transition spd="slow">
        <p:cover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1000" fill="hold"/>
                                        <p:tgtEl>
                                          <p:spTgt spid="100"/>
                                        </p:tgtEl>
                                        <p:attrNameLst>
                                          <p:attrName>ppt_x</p:attrName>
                                        </p:attrNameLst>
                                      </p:cBhvr>
                                      <p:tavLst>
                                        <p:tav tm="0">
                                          <p:val>
                                            <p:strVal val="#ppt_x"/>
                                          </p:val>
                                        </p:tav>
                                        <p:tav tm="100000">
                                          <p:val>
                                            <p:strVal val="#ppt_x"/>
                                          </p:val>
                                        </p:tav>
                                      </p:tavLst>
                                    </p:anim>
                                    <p:anim calcmode="lin" valueType="num">
                                      <p:cBhvr additive="base">
                                        <p:cTn id="8" dur="1000" fill="hold"/>
                                        <p:tgtEl>
                                          <p:spTgt spid="10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1+#ppt_w/2"/>
                                          </p:val>
                                        </p:tav>
                                        <p:tav tm="100000">
                                          <p:val>
                                            <p:strVal val="#ppt_x"/>
                                          </p:val>
                                        </p:tav>
                                      </p:tavLst>
                                    </p:anim>
                                    <p:anim calcmode="lin" valueType="num">
                                      <p:cBhvr additive="base">
                                        <p:cTn id="13"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4601845" y="2399030"/>
            <a:ext cx="1635125" cy="1593215"/>
            <a:chOff x="4566926" y="2539398"/>
            <a:chExt cx="1430659" cy="1593132"/>
          </a:xfrm>
          <a:blipFill rotWithShape="1">
            <a:blip r:embed="rId1"/>
            <a:stretch>
              <a:fillRect/>
            </a:stretch>
          </a:blipFill>
        </p:grpSpPr>
        <p:sp>
          <p:nvSpPr>
            <p:cNvPr id="10" name="任意多边形 9"/>
            <p:cNvSpPr/>
            <p:nvPr/>
          </p:nvSpPr>
          <p:spPr>
            <a:xfrm rot="5400000">
              <a:off x="4485690" y="2620634"/>
              <a:ext cx="1593132" cy="143065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803"/>
            <p:cNvSpPr/>
            <p:nvPr/>
          </p:nvSpPr>
          <p:spPr bwMode="auto">
            <a:xfrm>
              <a:off x="4861296" y="2935438"/>
              <a:ext cx="841920" cy="801050"/>
            </a:xfrm>
            <a:custGeom>
              <a:avLst/>
              <a:gdLst>
                <a:gd name="T0" fmla="*/ 174 w 174"/>
                <a:gd name="T1" fmla="*/ 139 h 166"/>
                <a:gd name="T2" fmla="*/ 153 w 174"/>
                <a:gd name="T3" fmla="*/ 126 h 166"/>
                <a:gd name="T4" fmla="*/ 126 w 174"/>
                <a:gd name="T5" fmla="*/ 115 h 166"/>
                <a:gd name="T6" fmla="*/ 118 w 174"/>
                <a:gd name="T7" fmla="*/ 112 h 166"/>
                <a:gd name="T8" fmla="*/ 111 w 174"/>
                <a:gd name="T9" fmla="*/ 100 h 166"/>
                <a:gd name="T10" fmla="*/ 106 w 174"/>
                <a:gd name="T11" fmla="*/ 100 h 166"/>
                <a:gd name="T12" fmla="*/ 111 w 174"/>
                <a:gd name="T13" fmla="*/ 90 h 166"/>
                <a:gd name="T14" fmla="*/ 113 w 174"/>
                <a:gd name="T15" fmla="*/ 79 h 166"/>
                <a:gd name="T16" fmla="*/ 118 w 174"/>
                <a:gd name="T17" fmla="*/ 74 h 166"/>
                <a:gd name="T18" fmla="*/ 121 w 174"/>
                <a:gd name="T19" fmla="*/ 67 h 166"/>
                <a:gd name="T20" fmla="*/ 120 w 174"/>
                <a:gd name="T21" fmla="*/ 54 h 166"/>
                <a:gd name="T22" fmla="*/ 118 w 174"/>
                <a:gd name="T23" fmla="*/ 49 h 166"/>
                <a:gd name="T24" fmla="*/ 119 w 174"/>
                <a:gd name="T25" fmla="*/ 32 h 166"/>
                <a:gd name="T26" fmla="*/ 118 w 174"/>
                <a:gd name="T27" fmla="*/ 20 h 166"/>
                <a:gd name="T28" fmla="*/ 113 w 174"/>
                <a:gd name="T29" fmla="*/ 13 h 166"/>
                <a:gd name="T30" fmla="*/ 108 w 174"/>
                <a:gd name="T31" fmla="*/ 12 h 166"/>
                <a:gd name="T32" fmla="*/ 104 w 174"/>
                <a:gd name="T33" fmla="*/ 9 h 166"/>
                <a:gd name="T34" fmla="*/ 67 w 174"/>
                <a:gd name="T35" fmla="*/ 9 h 166"/>
                <a:gd name="T36" fmla="*/ 54 w 174"/>
                <a:gd name="T37" fmla="*/ 48 h 166"/>
                <a:gd name="T38" fmla="*/ 52 w 174"/>
                <a:gd name="T39" fmla="*/ 57 h 166"/>
                <a:gd name="T40" fmla="*/ 57 w 174"/>
                <a:gd name="T41" fmla="*/ 76 h 166"/>
                <a:gd name="T42" fmla="*/ 60 w 174"/>
                <a:gd name="T43" fmla="*/ 77 h 166"/>
                <a:gd name="T44" fmla="*/ 62 w 174"/>
                <a:gd name="T45" fmla="*/ 91 h 166"/>
                <a:gd name="T46" fmla="*/ 67 w 174"/>
                <a:gd name="T47" fmla="*/ 99 h 166"/>
                <a:gd name="T48" fmla="*/ 63 w 174"/>
                <a:gd name="T49" fmla="*/ 100 h 166"/>
                <a:gd name="T50" fmla="*/ 56 w 174"/>
                <a:gd name="T51" fmla="*/ 112 h 166"/>
                <a:gd name="T52" fmla="*/ 48 w 174"/>
                <a:gd name="T53" fmla="*/ 115 h 166"/>
                <a:gd name="T54" fmla="*/ 21 w 174"/>
                <a:gd name="T55" fmla="*/ 126 h 166"/>
                <a:gd name="T56" fmla="*/ 0 w 174"/>
                <a:gd name="T57" fmla="*/ 139 h 166"/>
                <a:gd name="T58" fmla="*/ 0 w 174"/>
                <a:gd name="T59" fmla="*/ 166 h 166"/>
                <a:gd name="T60" fmla="*/ 76 w 174"/>
                <a:gd name="T61" fmla="*/ 166 h 166"/>
                <a:gd name="T62" fmla="*/ 82 w 174"/>
                <a:gd name="T63" fmla="*/ 127 h 166"/>
                <a:gd name="T64" fmla="*/ 77 w 174"/>
                <a:gd name="T65" fmla="*/ 117 h 166"/>
                <a:gd name="T66" fmla="*/ 88 w 174"/>
                <a:gd name="T67" fmla="*/ 112 h 166"/>
                <a:gd name="T68" fmla="*/ 97 w 174"/>
                <a:gd name="T69" fmla="*/ 117 h 166"/>
                <a:gd name="T70" fmla="*/ 92 w 174"/>
                <a:gd name="T71" fmla="*/ 128 h 166"/>
                <a:gd name="T72" fmla="*/ 101 w 174"/>
                <a:gd name="T73" fmla="*/ 166 h 166"/>
                <a:gd name="T74" fmla="*/ 174 w 174"/>
                <a:gd name="T75" fmla="*/ 166 h 166"/>
                <a:gd name="T76" fmla="*/ 174 w 174"/>
                <a:gd name="T77" fmla="*/ 13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4" h="166">
                  <a:moveTo>
                    <a:pt x="174" y="139"/>
                  </a:moveTo>
                  <a:cubicBezTo>
                    <a:pt x="171" y="131"/>
                    <a:pt x="161" y="129"/>
                    <a:pt x="153" y="126"/>
                  </a:cubicBezTo>
                  <a:cubicBezTo>
                    <a:pt x="144" y="122"/>
                    <a:pt x="135" y="118"/>
                    <a:pt x="126" y="115"/>
                  </a:cubicBezTo>
                  <a:cubicBezTo>
                    <a:pt x="123" y="114"/>
                    <a:pt x="121" y="113"/>
                    <a:pt x="118" y="112"/>
                  </a:cubicBezTo>
                  <a:cubicBezTo>
                    <a:pt x="115" y="110"/>
                    <a:pt x="113" y="104"/>
                    <a:pt x="111" y="100"/>
                  </a:cubicBezTo>
                  <a:cubicBezTo>
                    <a:pt x="109" y="100"/>
                    <a:pt x="108" y="100"/>
                    <a:pt x="106" y="100"/>
                  </a:cubicBezTo>
                  <a:cubicBezTo>
                    <a:pt x="106" y="94"/>
                    <a:pt x="110" y="94"/>
                    <a:pt x="111" y="90"/>
                  </a:cubicBezTo>
                  <a:cubicBezTo>
                    <a:pt x="112" y="86"/>
                    <a:pt x="111" y="82"/>
                    <a:pt x="113" y="79"/>
                  </a:cubicBezTo>
                  <a:cubicBezTo>
                    <a:pt x="114" y="76"/>
                    <a:pt x="117" y="76"/>
                    <a:pt x="118" y="74"/>
                  </a:cubicBezTo>
                  <a:cubicBezTo>
                    <a:pt x="120" y="73"/>
                    <a:pt x="120" y="69"/>
                    <a:pt x="121" y="67"/>
                  </a:cubicBezTo>
                  <a:cubicBezTo>
                    <a:pt x="122" y="63"/>
                    <a:pt x="122" y="58"/>
                    <a:pt x="120" y="54"/>
                  </a:cubicBezTo>
                  <a:cubicBezTo>
                    <a:pt x="119" y="52"/>
                    <a:pt x="119" y="51"/>
                    <a:pt x="118" y="49"/>
                  </a:cubicBezTo>
                  <a:cubicBezTo>
                    <a:pt x="118" y="45"/>
                    <a:pt x="119" y="35"/>
                    <a:pt x="119" y="32"/>
                  </a:cubicBezTo>
                  <a:cubicBezTo>
                    <a:pt x="119" y="26"/>
                    <a:pt x="119" y="26"/>
                    <a:pt x="118" y="20"/>
                  </a:cubicBezTo>
                  <a:cubicBezTo>
                    <a:pt x="118" y="20"/>
                    <a:pt x="116" y="14"/>
                    <a:pt x="113" y="13"/>
                  </a:cubicBezTo>
                  <a:cubicBezTo>
                    <a:pt x="108" y="12"/>
                    <a:pt x="108" y="12"/>
                    <a:pt x="108" y="12"/>
                  </a:cubicBezTo>
                  <a:cubicBezTo>
                    <a:pt x="104" y="9"/>
                    <a:pt x="104" y="9"/>
                    <a:pt x="104" y="9"/>
                  </a:cubicBezTo>
                  <a:cubicBezTo>
                    <a:pt x="90" y="0"/>
                    <a:pt x="75" y="6"/>
                    <a:pt x="67" y="9"/>
                  </a:cubicBezTo>
                  <a:cubicBezTo>
                    <a:pt x="56" y="13"/>
                    <a:pt x="49" y="24"/>
                    <a:pt x="54" y="48"/>
                  </a:cubicBezTo>
                  <a:cubicBezTo>
                    <a:pt x="55" y="52"/>
                    <a:pt x="51" y="54"/>
                    <a:pt x="52" y="57"/>
                  </a:cubicBezTo>
                  <a:cubicBezTo>
                    <a:pt x="52" y="61"/>
                    <a:pt x="52" y="73"/>
                    <a:pt x="57" y="76"/>
                  </a:cubicBezTo>
                  <a:cubicBezTo>
                    <a:pt x="57" y="76"/>
                    <a:pt x="61" y="77"/>
                    <a:pt x="60" y="77"/>
                  </a:cubicBezTo>
                  <a:cubicBezTo>
                    <a:pt x="61" y="82"/>
                    <a:pt x="61" y="87"/>
                    <a:pt x="62" y="91"/>
                  </a:cubicBezTo>
                  <a:cubicBezTo>
                    <a:pt x="63" y="94"/>
                    <a:pt x="66" y="95"/>
                    <a:pt x="67" y="99"/>
                  </a:cubicBezTo>
                  <a:cubicBezTo>
                    <a:pt x="63" y="100"/>
                    <a:pt x="63" y="100"/>
                    <a:pt x="63" y="100"/>
                  </a:cubicBezTo>
                  <a:cubicBezTo>
                    <a:pt x="61" y="104"/>
                    <a:pt x="59" y="110"/>
                    <a:pt x="56" y="112"/>
                  </a:cubicBezTo>
                  <a:cubicBezTo>
                    <a:pt x="53" y="113"/>
                    <a:pt x="51" y="114"/>
                    <a:pt x="48" y="115"/>
                  </a:cubicBezTo>
                  <a:cubicBezTo>
                    <a:pt x="39" y="118"/>
                    <a:pt x="30" y="122"/>
                    <a:pt x="21" y="126"/>
                  </a:cubicBezTo>
                  <a:cubicBezTo>
                    <a:pt x="13" y="129"/>
                    <a:pt x="3" y="131"/>
                    <a:pt x="0" y="139"/>
                  </a:cubicBezTo>
                  <a:cubicBezTo>
                    <a:pt x="0" y="145"/>
                    <a:pt x="0" y="158"/>
                    <a:pt x="0" y="166"/>
                  </a:cubicBezTo>
                  <a:cubicBezTo>
                    <a:pt x="76" y="166"/>
                    <a:pt x="76" y="166"/>
                    <a:pt x="76" y="166"/>
                  </a:cubicBezTo>
                  <a:cubicBezTo>
                    <a:pt x="82" y="127"/>
                    <a:pt x="82" y="127"/>
                    <a:pt x="82" y="127"/>
                  </a:cubicBezTo>
                  <a:cubicBezTo>
                    <a:pt x="77" y="117"/>
                    <a:pt x="77" y="117"/>
                    <a:pt x="77" y="117"/>
                  </a:cubicBezTo>
                  <a:cubicBezTo>
                    <a:pt x="88" y="112"/>
                    <a:pt x="88" y="112"/>
                    <a:pt x="88" y="112"/>
                  </a:cubicBezTo>
                  <a:cubicBezTo>
                    <a:pt x="97" y="117"/>
                    <a:pt x="97" y="117"/>
                    <a:pt x="97" y="117"/>
                  </a:cubicBezTo>
                  <a:cubicBezTo>
                    <a:pt x="92" y="128"/>
                    <a:pt x="92" y="128"/>
                    <a:pt x="92" y="128"/>
                  </a:cubicBezTo>
                  <a:cubicBezTo>
                    <a:pt x="101" y="166"/>
                    <a:pt x="101" y="166"/>
                    <a:pt x="101" y="166"/>
                  </a:cubicBezTo>
                  <a:cubicBezTo>
                    <a:pt x="174" y="166"/>
                    <a:pt x="174" y="166"/>
                    <a:pt x="174" y="166"/>
                  </a:cubicBezTo>
                  <a:cubicBezTo>
                    <a:pt x="174" y="158"/>
                    <a:pt x="174" y="145"/>
                    <a:pt x="174" y="139"/>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6081432" y="2296233"/>
            <a:ext cx="792381" cy="882368"/>
            <a:chOff x="6202666" y="2718508"/>
            <a:chExt cx="792381" cy="882368"/>
          </a:xfrm>
          <a:blipFill rotWithShape="1">
            <a:blip r:embed="rId2"/>
            <a:stretch>
              <a:fillRect/>
            </a:stretch>
          </a:blipFill>
        </p:grpSpPr>
        <p:sp>
          <p:nvSpPr>
            <p:cNvPr id="13" name="任意多边形 12"/>
            <p:cNvSpPr/>
            <p:nvPr/>
          </p:nvSpPr>
          <p:spPr>
            <a:xfrm rot="5400000">
              <a:off x="6157673" y="2763501"/>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6343274" y="2947322"/>
              <a:ext cx="521320" cy="424738"/>
              <a:chOff x="8323263" y="-182563"/>
              <a:chExt cx="754063" cy="614364"/>
            </a:xfrm>
            <a:grpFill/>
          </p:grpSpPr>
          <p:sp>
            <p:nvSpPr>
              <p:cNvPr id="19" name="Freeform 786"/>
              <p:cNvSpPr>
                <a:spLocks noEditPoints="1"/>
              </p:cNvSpPr>
              <p:nvPr/>
            </p:nvSpPr>
            <p:spPr bwMode="auto">
              <a:xfrm>
                <a:off x="8650288" y="255588"/>
                <a:ext cx="427038" cy="168275"/>
              </a:xfrm>
              <a:custGeom>
                <a:avLst/>
                <a:gdLst>
                  <a:gd name="T0" fmla="*/ 105 w 114"/>
                  <a:gd name="T1" fmla="*/ 4 h 45"/>
                  <a:gd name="T2" fmla="*/ 85 w 114"/>
                  <a:gd name="T3" fmla="*/ 4 h 45"/>
                  <a:gd name="T4" fmla="*/ 69 w 114"/>
                  <a:gd name="T5" fmla="*/ 11 h 45"/>
                  <a:gd name="T6" fmla="*/ 64 w 114"/>
                  <a:gd name="T7" fmla="*/ 12 h 45"/>
                  <a:gd name="T8" fmla="*/ 69 w 114"/>
                  <a:gd name="T9" fmla="*/ 20 h 45"/>
                  <a:gd name="T10" fmla="*/ 65 w 114"/>
                  <a:gd name="T11" fmla="*/ 27 h 45"/>
                  <a:gd name="T12" fmla="*/ 58 w 114"/>
                  <a:gd name="T13" fmla="*/ 8 h 45"/>
                  <a:gd name="T14" fmla="*/ 63 w 114"/>
                  <a:gd name="T15" fmla="*/ 15 h 45"/>
                  <a:gd name="T16" fmla="*/ 58 w 114"/>
                  <a:gd name="T17" fmla="*/ 16 h 45"/>
                  <a:gd name="T18" fmla="*/ 63 w 114"/>
                  <a:gd name="T19" fmla="*/ 24 h 45"/>
                  <a:gd name="T20" fmla="*/ 58 w 114"/>
                  <a:gd name="T21" fmla="*/ 30 h 45"/>
                  <a:gd name="T22" fmla="*/ 52 w 114"/>
                  <a:gd name="T23" fmla="*/ 12 h 45"/>
                  <a:gd name="T24" fmla="*/ 56 w 114"/>
                  <a:gd name="T25" fmla="*/ 19 h 45"/>
                  <a:gd name="T26" fmla="*/ 52 w 114"/>
                  <a:gd name="T27" fmla="*/ 20 h 45"/>
                  <a:gd name="T28" fmla="*/ 56 w 114"/>
                  <a:gd name="T29" fmla="*/ 28 h 45"/>
                  <a:gd name="T30" fmla="*/ 46 w 114"/>
                  <a:gd name="T31" fmla="*/ 11 h 45"/>
                  <a:gd name="T32" fmla="*/ 45 w 114"/>
                  <a:gd name="T33" fmla="*/ 16 h 45"/>
                  <a:gd name="T34" fmla="*/ 50 w 114"/>
                  <a:gd name="T35" fmla="*/ 23 h 45"/>
                  <a:gd name="T36" fmla="*/ 45 w 114"/>
                  <a:gd name="T37" fmla="*/ 24 h 45"/>
                  <a:gd name="T38" fmla="*/ 17 w 114"/>
                  <a:gd name="T39" fmla="*/ 30 h 45"/>
                  <a:gd name="T40" fmla="*/ 23 w 114"/>
                  <a:gd name="T41" fmla="*/ 24 h 45"/>
                  <a:gd name="T42" fmla="*/ 24 w 114"/>
                  <a:gd name="T43" fmla="*/ 19 h 45"/>
                  <a:gd name="T44" fmla="*/ 21 w 114"/>
                  <a:gd name="T45" fmla="*/ 12 h 45"/>
                  <a:gd name="T46" fmla="*/ 25 w 114"/>
                  <a:gd name="T47" fmla="*/ 11 h 45"/>
                  <a:gd name="T48" fmla="*/ 25 w 114"/>
                  <a:gd name="T49" fmla="*/ 26 h 45"/>
                  <a:gd name="T50" fmla="*/ 30 w 114"/>
                  <a:gd name="T51" fmla="*/ 20 h 45"/>
                  <a:gd name="T52" fmla="*/ 31 w 114"/>
                  <a:gd name="T53" fmla="*/ 15 h 45"/>
                  <a:gd name="T54" fmla="*/ 28 w 114"/>
                  <a:gd name="T55" fmla="*/ 8 h 45"/>
                  <a:gd name="T56" fmla="*/ 36 w 114"/>
                  <a:gd name="T57" fmla="*/ 30 h 45"/>
                  <a:gd name="T58" fmla="*/ 32 w 114"/>
                  <a:gd name="T59" fmla="*/ 22 h 45"/>
                  <a:gd name="T60" fmla="*/ 37 w 114"/>
                  <a:gd name="T61" fmla="*/ 16 h 45"/>
                  <a:gd name="T62" fmla="*/ 38 w 114"/>
                  <a:gd name="T63" fmla="*/ 11 h 45"/>
                  <a:gd name="T64" fmla="*/ 38 w 114"/>
                  <a:gd name="T65" fmla="*/ 28 h 45"/>
                  <a:gd name="T66" fmla="*/ 43 w 114"/>
                  <a:gd name="T67" fmla="*/ 26 h 45"/>
                  <a:gd name="T68" fmla="*/ 39 w 114"/>
                  <a:gd name="T69" fmla="*/ 19 h 45"/>
                  <a:gd name="T70" fmla="*/ 44 w 114"/>
                  <a:gd name="T71" fmla="*/ 12 h 45"/>
                  <a:gd name="T72" fmla="*/ 71 w 114"/>
                  <a:gd name="T73" fmla="*/ 43 h 45"/>
                  <a:gd name="T74" fmla="*/ 71 w 114"/>
                  <a:gd name="T75" fmla="*/ 33 h 45"/>
                  <a:gd name="T76" fmla="*/ 76 w 114"/>
                  <a:gd name="T77" fmla="*/ 27 h 45"/>
                  <a:gd name="T78" fmla="*/ 71 w 114"/>
                  <a:gd name="T79" fmla="*/ 20 h 45"/>
                  <a:gd name="T80" fmla="*/ 76 w 114"/>
                  <a:gd name="T81" fmla="*/ 19 h 45"/>
                  <a:gd name="T82" fmla="*/ 71 w 114"/>
                  <a:gd name="T83" fmla="*/ 11 h 45"/>
                  <a:gd name="T84" fmla="*/ 71 w 114"/>
                  <a:gd name="T85" fmla="*/ 3 h 45"/>
                  <a:gd name="T86" fmla="*/ 79 w 114"/>
                  <a:gd name="T87" fmla="*/ 31 h 45"/>
                  <a:gd name="T88" fmla="*/ 83 w 114"/>
                  <a:gd name="T89" fmla="*/ 24 h 45"/>
                  <a:gd name="T90" fmla="*/ 82 w 114"/>
                  <a:gd name="T91" fmla="*/ 19 h 45"/>
                  <a:gd name="T92" fmla="*/ 77 w 114"/>
                  <a:gd name="T93" fmla="*/ 12 h 45"/>
                  <a:gd name="T94" fmla="*/ 81 w 114"/>
                  <a:gd name="T95" fmla="*/ 11 h 45"/>
                  <a:gd name="T96" fmla="*/ 85 w 114"/>
                  <a:gd name="T97" fmla="*/ 27 h 45"/>
                  <a:gd name="T98" fmla="*/ 89 w 114"/>
                  <a:gd name="T99" fmla="*/ 20 h 45"/>
                  <a:gd name="T100" fmla="*/ 88 w 114"/>
                  <a:gd name="T101" fmla="*/ 15 h 45"/>
                  <a:gd name="T102" fmla="*/ 83 w 114"/>
                  <a:gd name="T103" fmla="*/ 8 h 45"/>
                  <a:gd name="T104" fmla="*/ 97 w 114"/>
                  <a:gd name="T105" fmla="*/ 31 h 45"/>
                  <a:gd name="T106" fmla="*/ 91 w 114"/>
                  <a:gd name="T107" fmla="*/ 23 h 45"/>
                  <a:gd name="T108" fmla="*/ 95 w 114"/>
                  <a:gd name="T109" fmla="*/ 16 h 45"/>
                  <a:gd name="T110" fmla="*/ 94 w 114"/>
                  <a:gd name="T111" fmla="*/ 11 h 45"/>
                  <a:gd name="T112" fmla="*/ 89 w 114"/>
                  <a:gd name="T113" fmla="*/ 5 h 45"/>
                  <a:gd name="T114" fmla="*/ 101 w 114"/>
                  <a:gd name="T115" fmla="*/ 4 h 45"/>
                  <a:gd name="T116" fmla="*/ 101 w 114"/>
                  <a:gd name="T117" fmla="*/ 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4" h="45">
                    <a:moveTo>
                      <a:pt x="16" y="0"/>
                    </a:moveTo>
                    <a:cubicBezTo>
                      <a:pt x="13" y="0"/>
                      <a:pt x="11" y="2"/>
                      <a:pt x="10" y="4"/>
                    </a:cubicBezTo>
                    <a:cubicBezTo>
                      <a:pt x="1" y="41"/>
                      <a:pt x="1" y="41"/>
                      <a:pt x="1" y="41"/>
                    </a:cubicBezTo>
                    <a:cubicBezTo>
                      <a:pt x="0" y="43"/>
                      <a:pt x="3" y="45"/>
                      <a:pt x="6" y="45"/>
                    </a:cubicBezTo>
                    <a:cubicBezTo>
                      <a:pt x="108" y="45"/>
                      <a:pt x="108" y="45"/>
                      <a:pt x="108" y="45"/>
                    </a:cubicBezTo>
                    <a:cubicBezTo>
                      <a:pt x="112" y="45"/>
                      <a:pt x="114" y="43"/>
                      <a:pt x="113" y="41"/>
                    </a:cubicBezTo>
                    <a:cubicBezTo>
                      <a:pt x="105" y="4"/>
                      <a:pt x="105" y="4"/>
                      <a:pt x="105" y="4"/>
                    </a:cubicBezTo>
                    <a:cubicBezTo>
                      <a:pt x="104" y="2"/>
                      <a:pt x="101" y="0"/>
                      <a:pt x="99" y="0"/>
                    </a:cubicBezTo>
                    <a:lnTo>
                      <a:pt x="16" y="0"/>
                    </a:lnTo>
                    <a:close/>
                    <a:moveTo>
                      <a:pt x="79" y="3"/>
                    </a:moveTo>
                    <a:cubicBezTo>
                      <a:pt x="79" y="3"/>
                      <a:pt x="79" y="2"/>
                      <a:pt x="80" y="2"/>
                    </a:cubicBezTo>
                    <a:cubicBezTo>
                      <a:pt x="83" y="2"/>
                      <a:pt x="83" y="2"/>
                      <a:pt x="83" y="2"/>
                    </a:cubicBezTo>
                    <a:cubicBezTo>
                      <a:pt x="84" y="2"/>
                      <a:pt x="84" y="3"/>
                      <a:pt x="85" y="3"/>
                    </a:cubicBezTo>
                    <a:cubicBezTo>
                      <a:pt x="85" y="4"/>
                      <a:pt x="85" y="4"/>
                      <a:pt x="85" y="4"/>
                    </a:cubicBezTo>
                    <a:cubicBezTo>
                      <a:pt x="85" y="5"/>
                      <a:pt x="84" y="5"/>
                      <a:pt x="83" y="5"/>
                    </a:cubicBezTo>
                    <a:cubicBezTo>
                      <a:pt x="81" y="5"/>
                      <a:pt x="81" y="5"/>
                      <a:pt x="81" y="5"/>
                    </a:cubicBezTo>
                    <a:cubicBezTo>
                      <a:pt x="80" y="5"/>
                      <a:pt x="79" y="5"/>
                      <a:pt x="79" y="4"/>
                    </a:cubicBezTo>
                    <a:lnTo>
                      <a:pt x="79" y="3"/>
                    </a:lnTo>
                    <a:close/>
                    <a:moveTo>
                      <a:pt x="64" y="8"/>
                    </a:moveTo>
                    <a:cubicBezTo>
                      <a:pt x="69" y="8"/>
                      <a:pt x="69" y="8"/>
                      <a:pt x="69" y="8"/>
                    </a:cubicBezTo>
                    <a:cubicBezTo>
                      <a:pt x="69" y="11"/>
                      <a:pt x="69" y="11"/>
                      <a:pt x="69" y="11"/>
                    </a:cubicBezTo>
                    <a:cubicBezTo>
                      <a:pt x="64" y="11"/>
                      <a:pt x="64" y="11"/>
                      <a:pt x="64" y="11"/>
                    </a:cubicBezTo>
                    <a:lnTo>
                      <a:pt x="64" y="8"/>
                    </a:lnTo>
                    <a:close/>
                    <a:moveTo>
                      <a:pt x="64" y="12"/>
                    </a:moveTo>
                    <a:cubicBezTo>
                      <a:pt x="69" y="12"/>
                      <a:pt x="69" y="12"/>
                      <a:pt x="69" y="12"/>
                    </a:cubicBezTo>
                    <a:cubicBezTo>
                      <a:pt x="69" y="15"/>
                      <a:pt x="69" y="15"/>
                      <a:pt x="69" y="15"/>
                    </a:cubicBezTo>
                    <a:cubicBezTo>
                      <a:pt x="65" y="15"/>
                      <a:pt x="65" y="15"/>
                      <a:pt x="65" y="15"/>
                    </a:cubicBezTo>
                    <a:lnTo>
                      <a:pt x="64" y="12"/>
                    </a:lnTo>
                    <a:close/>
                    <a:moveTo>
                      <a:pt x="65" y="16"/>
                    </a:moveTo>
                    <a:cubicBezTo>
                      <a:pt x="69" y="16"/>
                      <a:pt x="69" y="16"/>
                      <a:pt x="69" y="16"/>
                    </a:cubicBezTo>
                    <a:cubicBezTo>
                      <a:pt x="69" y="19"/>
                      <a:pt x="69" y="19"/>
                      <a:pt x="69" y="19"/>
                    </a:cubicBezTo>
                    <a:cubicBezTo>
                      <a:pt x="65" y="19"/>
                      <a:pt x="65" y="19"/>
                      <a:pt x="65" y="19"/>
                    </a:cubicBezTo>
                    <a:lnTo>
                      <a:pt x="65" y="16"/>
                    </a:lnTo>
                    <a:close/>
                    <a:moveTo>
                      <a:pt x="65" y="20"/>
                    </a:moveTo>
                    <a:cubicBezTo>
                      <a:pt x="69" y="20"/>
                      <a:pt x="69" y="20"/>
                      <a:pt x="69" y="20"/>
                    </a:cubicBezTo>
                    <a:cubicBezTo>
                      <a:pt x="70" y="23"/>
                      <a:pt x="70" y="23"/>
                      <a:pt x="70" y="23"/>
                    </a:cubicBezTo>
                    <a:cubicBezTo>
                      <a:pt x="65" y="23"/>
                      <a:pt x="65" y="23"/>
                      <a:pt x="65" y="23"/>
                    </a:cubicBezTo>
                    <a:lnTo>
                      <a:pt x="65" y="20"/>
                    </a:lnTo>
                    <a:close/>
                    <a:moveTo>
                      <a:pt x="65" y="24"/>
                    </a:moveTo>
                    <a:cubicBezTo>
                      <a:pt x="70" y="24"/>
                      <a:pt x="70" y="24"/>
                      <a:pt x="70" y="24"/>
                    </a:cubicBezTo>
                    <a:cubicBezTo>
                      <a:pt x="70" y="27"/>
                      <a:pt x="70" y="27"/>
                      <a:pt x="70" y="27"/>
                    </a:cubicBezTo>
                    <a:cubicBezTo>
                      <a:pt x="65" y="27"/>
                      <a:pt x="65" y="27"/>
                      <a:pt x="65" y="27"/>
                    </a:cubicBezTo>
                    <a:lnTo>
                      <a:pt x="65" y="24"/>
                    </a:lnTo>
                    <a:close/>
                    <a:moveTo>
                      <a:pt x="65" y="28"/>
                    </a:moveTo>
                    <a:cubicBezTo>
                      <a:pt x="70" y="28"/>
                      <a:pt x="70" y="28"/>
                      <a:pt x="70" y="28"/>
                    </a:cubicBezTo>
                    <a:cubicBezTo>
                      <a:pt x="70" y="31"/>
                      <a:pt x="70" y="31"/>
                      <a:pt x="70" y="31"/>
                    </a:cubicBezTo>
                    <a:cubicBezTo>
                      <a:pt x="65" y="31"/>
                      <a:pt x="65" y="31"/>
                      <a:pt x="65" y="31"/>
                    </a:cubicBezTo>
                    <a:lnTo>
                      <a:pt x="65" y="28"/>
                    </a:lnTo>
                    <a:close/>
                    <a:moveTo>
                      <a:pt x="58" y="8"/>
                    </a:moveTo>
                    <a:cubicBezTo>
                      <a:pt x="63" y="8"/>
                      <a:pt x="63" y="8"/>
                      <a:pt x="63" y="8"/>
                    </a:cubicBezTo>
                    <a:cubicBezTo>
                      <a:pt x="63" y="11"/>
                      <a:pt x="63" y="11"/>
                      <a:pt x="63" y="11"/>
                    </a:cubicBezTo>
                    <a:cubicBezTo>
                      <a:pt x="58" y="11"/>
                      <a:pt x="58" y="11"/>
                      <a:pt x="58" y="11"/>
                    </a:cubicBezTo>
                    <a:lnTo>
                      <a:pt x="58" y="8"/>
                    </a:lnTo>
                    <a:close/>
                    <a:moveTo>
                      <a:pt x="58" y="12"/>
                    </a:moveTo>
                    <a:cubicBezTo>
                      <a:pt x="63" y="12"/>
                      <a:pt x="63" y="12"/>
                      <a:pt x="63" y="12"/>
                    </a:cubicBezTo>
                    <a:cubicBezTo>
                      <a:pt x="63" y="15"/>
                      <a:pt x="63" y="15"/>
                      <a:pt x="63" y="15"/>
                    </a:cubicBezTo>
                    <a:cubicBezTo>
                      <a:pt x="58" y="15"/>
                      <a:pt x="58" y="15"/>
                      <a:pt x="58" y="15"/>
                    </a:cubicBezTo>
                    <a:lnTo>
                      <a:pt x="58" y="12"/>
                    </a:lnTo>
                    <a:close/>
                    <a:moveTo>
                      <a:pt x="58" y="16"/>
                    </a:moveTo>
                    <a:cubicBezTo>
                      <a:pt x="63" y="16"/>
                      <a:pt x="63" y="16"/>
                      <a:pt x="63" y="16"/>
                    </a:cubicBezTo>
                    <a:cubicBezTo>
                      <a:pt x="63" y="19"/>
                      <a:pt x="63" y="19"/>
                      <a:pt x="63" y="19"/>
                    </a:cubicBezTo>
                    <a:cubicBezTo>
                      <a:pt x="58" y="19"/>
                      <a:pt x="58" y="19"/>
                      <a:pt x="58" y="19"/>
                    </a:cubicBezTo>
                    <a:lnTo>
                      <a:pt x="58" y="16"/>
                    </a:lnTo>
                    <a:close/>
                    <a:moveTo>
                      <a:pt x="58" y="20"/>
                    </a:moveTo>
                    <a:cubicBezTo>
                      <a:pt x="63" y="20"/>
                      <a:pt x="63" y="20"/>
                      <a:pt x="63" y="20"/>
                    </a:cubicBezTo>
                    <a:cubicBezTo>
                      <a:pt x="63" y="23"/>
                      <a:pt x="63" y="23"/>
                      <a:pt x="63" y="23"/>
                    </a:cubicBezTo>
                    <a:cubicBezTo>
                      <a:pt x="58" y="23"/>
                      <a:pt x="58" y="23"/>
                      <a:pt x="58" y="23"/>
                    </a:cubicBezTo>
                    <a:lnTo>
                      <a:pt x="58" y="20"/>
                    </a:lnTo>
                    <a:close/>
                    <a:moveTo>
                      <a:pt x="58" y="24"/>
                    </a:moveTo>
                    <a:cubicBezTo>
                      <a:pt x="63" y="24"/>
                      <a:pt x="63" y="24"/>
                      <a:pt x="63" y="24"/>
                    </a:cubicBezTo>
                    <a:cubicBezTo>
                      <a:pt x="63" y="27"/>
                      <a:pt x="63" y="27"/>
                      <a:pt x="63" y="27"/>
                    </a:cubicBezTo>
                    <a:cubicBezTo>
                      <a:pt x="58" y="27"/>
                      <a:pt x="58" y="27"/>
                      <a:pt x="58" y="27"/>
                    </a:cubicBezTo>
                    <a:lnTo>
                      <a:pt x="58" y="24"/>
                    </a:lnTo>
                    <a:close/>
                    <a:moveTo>
                      <a:pt x="58" y="28"/>
                    </a:moveTo>
                    <a:cubicBezTo>
                      <a:pt x="63" y="28"/>
                      <a:pt x="63" y="28"/>
                      <a:pt x="63" y="28"/>
                    </a:cubicBezTo>
                    <a:cubicBezTo>
                      <a:pt x="63" y="31"/>
                      <a:pt x="63" y="31"/>
                      <a:pt x="63" y="31"/>
                    </a:cubicBezTo>
                    <a:cubicBezTo>
                      <a:pt x="58" y="30"/>
                      <a:pt x="58" y="30"/>
                      <a:pt x="58" y="30"/>
                    </a:cubicBezTo>
                    <a:lnTo>
                      <a:pt x="58" y="28"/>
                    </a:lnTo>
                    <a:close/>
                    <a:moveTo>
                      <a:pt x="52" y="8"/>
                    </a:moveTo>
                    <a:cubicBezTo>
                      <a:pt x="57" y="8"/>
                      <a:pt x="57" y="8"/>
                      <a:pt x="57" y="8"/>
                    </a:cubicBezTo>
                    <a:cubicBezTo>
                      <a:pt x="57" y="11"/>
                      <a:pt x="57" y="11"/>
                      <a:pt x="57" y="11"/>
                    </a:cubicBezTo>
                    <a:cubicBezTo>
                      <a:pt x="52" y="11"/>
                      <a:pt x="52" y="11"/>
                      <a:pt x="52" y="11"/>
                    </a:cubicBezTo>
                    <a:lnTo>
                      <a:pt x="52" y="8"/>
                    </a:lnTo>
                    <a:close/>
                    <a:moveTo>
                      <a:pt x="52" y="12"/>
                    </a:moveTo>
                    <a:cubicBezTo>
                      <a:pt x="56" y="12"/>
                      <a:pt x="56" y="12"/>
                      <a:pt x="56" y="12"/>
                    </a:cubicBezTo>
                    <a:cubicBezTo>
                      <a:pt x="56" y="15"/>
                      <a:pt x="56" y="15"/>
                      <a:pt x="56" y="15"/>
                    </a:cubicBezTo>
                    <a:cubicBezTo>
                      <a:pt x="52" y="15"/>
                      <a:pt x="52" y="15"/>
                      <a:pt x="52" y="15"/>
                    </a:cubicBezTo>
                    <a:lnTo>
                      <a:pt x="52" y="12"/>
                    </a:lnTo>
                    <a:close/>
                    <a:moveTo>
                      <a:pt x="52" y="16"/>
                    </a:moveTo>
                    <a:cubicBezTo>
                      <a:pt x="56" y="16"/>
                      <a:pt x="56" y="16"/>
                      <a:pt x="56" y="16"/>
                    </a:cubicBezTo>
                    <a:cubicBezTo>
                      <a:pt x="56" y="19"/>
                      <a:pt x="56" y="19"/>
                      <a:pt x="56" y="19"/>
                    </a:cubicBezTo>
                    <a:cubicBezTo>
                      <a:pt x="52" y="19"/>
                      <a:pt x="52" y="19"/>
                      <a:pt x="52" y="19"/>
                    </a:cubicBezTo>
                    <a:lnTo>
                      <a:pt x="52" y="16"/>
                    </a:lnTo>
                    <a:close/>
                    <a:moveTo>
                      <a:pt x="52" y="20"/>
                    </a:moveTo>
                    <a:cubicBezTo>
                      <a:pt x="56" y="20"/>
                      <a:pt x="56" y="20"/>
                      <a:pt x="56" y="20"/>
                    </a:cubicBezTo>
                    <a:cubicBezTo>
                      <a:pt x="56" y="23"/>
                      <a:pt x="56" y="23"/>
                      <a:pt x="56" y="23"/>
                    </a:cubicBezTo>
                    <a:cubicBezTo>
                      <a:pt x="52" y="23"/>
                      <a:pt x="52" y="23"/>
                      <a:pt x="52" y="23"/>
                    </a:cubicBezTo>
                    <a:lnTo>
                      <a:pt x="52" y="20"/>
                    </a:lnTo>
                    <a:close/>
                    <a:moveTo>
                      <a:pt x="52" y="24"/>
                    </a:moveTo>
                    <a:cubicBezTo>
                      <a:pt x="56" y="24"/>
                      <a:pt x="56" y="24"/>
                      <a:pt x="56" y="24"/>
                    </a:cubicBezTo>
                    <a:cubicBezTo>
                      <a:pt x="56" y="27"/>
                      <a:pt x="56" y="27"/>
                      <a:pt x="56" y="27"/>
                    </a:cubicBezTo>
                    <a:cubicBezTo>
                      <a:pt x="51" y="26"/>
                      <a:pt x="51" y="26"/>
                      <a:pt x="51" y="26"/>
                    </a:cubicBezTo>
                    <a:lnTo>
                      <a:pt x="52" y="24"/>
                    </a:lnTo>
                    <a:close/>
                    <a:moveTo>
                      <a:pt x="51" y="28"/>
                    </a:moveTo>
                    <a:cubicBezTo>
                      <a:pt x="56" y="28"/>
                      <a:pt x="56" y="28"/>
                      <a:pt x="56" y="28"/>
                    </a:cubicBezTo>
                    <a:cubicBezTo>
                      <a:pt x="56" y="30"/>
                      <a:pt x="56" y="30"/>
                      <a:pt x="56" y="30"/>
                    </a:cubicBezTo>
                    <a:cubicBezTo>
                      <a:pt x="51" y="30"/>
                      <a:pt x="51" y="30"/>
                      <a:pt x="51" y="30"/>
                    </a:cubicBezTo>
                    <a:lnTo>
                      <a:pt x="51" y="28"/>
                    </a:lnTo>
                    <a:close/>
                    <a:moveTo>
                      <a:pt x="46" y="8"/>
                    </a:moveTo>
                    <a:cubicBezTo>
                      <a:pt x="50" y="8"/>
                      <a:pt x="50" y="8"/>
                      <a:pt x="50" y="8"/>
                    </a:cubicBezTo>
                    <a:cubicBezTo>
                      <a:pt x="50" y="11"/>
                      <a:pt x="50" y="11"/>
                      <a:pt x="50" y="11"/>
                    </a:cubicBezTo>
                    <a:cubicBezTo>
                      <a:pt x="46" y="11"/>
                      <a:pt x="46" y="11"/>
                      <a:pt x="46" y="11"/>
                    </a:cubicBezTo>
                    <a:lnTo>
                      <a:pt x="46" y="8"/>
                    </a:lnTo>
                    <a:close/>
                    <a:moveTo>
                      <a:pt x="46" y="12"/>
                    </a:moveTo>
                    <a:cubicBezTo>
                      <a:pt x="50" y="12"/>
                      <a:pt x="50" y="12"/>
                      <a:pt x="50" y="12"/>
                    </a:cubicBezTo>
                    <a:cubicBezTo>
                      <a:pt x="50" y="15"/>
                      <a:pt x="50" y="15"/>
                      <a:pt x="50" y="15"/>
                    </a:cubicBezTo>
                    <a:cubicBezTo>
                      <a:pt x="46" y="15"/>
                      <a:pt x="46" y="15"/>
                      <a:pt x="46" y="15"/>
                    </a:cubicBezTo>
                    <a:lnTo>
                      <a:pt x="46" y="12"/>
                    </a:lnTo>
                    <a:close/>
                    <a:moveTo>
                      <a:pt x="45" y="16"/>
                    </a:moveTo>
                    <a:cubicBezTo>
                      <a:pt x="50" y="16"/>
                      <a:pt x="50" y="16"/>
                      <a:pt x="50" y="16"/>
                    </a:cubicBezTo>
                    <a:cubicBezTo>
                      <a:pt x="50" y="19"/>
                      <a:pt x="50" y="19"/>
                      <a:pt x="50" y="19"/>
                    </a:cubicBezTo>
                    <a:cubicBezTo>
                      <a:pt x="45" y="19"/>
                      <a:pt x="45" y="19"/>
                      <a:pt x="45" y="19"/>
                    </a:cubicBezTo>
                    <a:lnTo>
                      <a:pt x="45" y="16"/>
                    </a:lnTo>
                    <a:close/>
                    <a:moveTo>
                      <a:pt x="45" y="20"/>
                    </a:moveTo>
                    <a:cubicBezTo>
                      <a:pt x="50" y="20"/>
                      <a:pt x="50" y="20"/>
                      <a:pt x="50" y="20"/>
                    </a:cubicBezTo>
                    <a:cubicBezTo>
                      <a:pt x="50" y="23"/>
                      <a:pt x="50" y="23"/>
                      <a:pt x="50" y="23"/>
                    </a:cubicBezTo>
                    <a:cubicBezTo>
                      <a:pt x="45" y="23"/>
                      <a:pt x="45" y="23"/>
                      <a:pt x="45" y="23"/>
                    </a:cubicBezTo>
                    <a:lnTo>
                      <a:pt x="45" y="20"/>
                    </a:lnTo>
                    <a:close/>
                    <a:moveTo>
                      <a:pt x="45" y="24"/>
                    </a:moveTo>
                    <a:cubicBezTo>
                      <a:pt x="50" y="24"/>
                      <a:pt x="50" y="24"/>
                      <a:pt x="50" y="24"/>
                    </a:cubicBezTo>
                    <a:cubicBezTo>
                      <a:pt x="50" y="26"/>
                      <a:pt x="50" y="26"/>
                      <a:pt x="50" y="26"/>
                    </a:cubicBezTo>
                    <a:cubicBezTo>
                      <a:pt x="45" y="26"/>
                      <a:pt x="45" y="26"/>
                      <a:pt x="45" y="26"/>
                    </a:cubicBezTo>
                    <a:lnTo>
                      <a:pt x="45" y="24"/>
                    </a:lnTo>
                    <a:close/>
                    <a:moveTo>
                      <a:pt x="45" y="28"/>
                    </a:moveTo>
                    <a:cubicBezTo>
                      <a:pt x="50" y="28"/>
                      <a:pt x="50" y="28"/>
                      <a:pt x="50" y="28"/>
                    </a:cubicBezTo>
                    <a:cubicBezTo>
                      <a:pt x="49" y="30"/>
                      <a:pt x="49" y="30"/>
                      <a:pt x="49" y="30"/>
                    </a:cubicBezTo>
                    <a:cubicBezTo>
                      <a:pt x="44" y="30"/>
                      <a:pt x="44" y="30"/>
                      <a:pt x="44" y="30"/>
                    </a:cubicBezTo>
                    <a:lnTo>
                      <a:pt x="45" y="28"/>
                    </a:lnTo>
                    <a:close/>
                    <a:moveTo>
                      <a:pt x="22" y="30"/>
                    </a:moveTo>
                    <a:cubicBezTo>
                      <a:pt x="17" y="30"/>
                      <a:pt x="17" y="30"/>
                      <a:pt x="17" y="30"/>
                    </a:cubicBezTo>
                    <a:cubicBezTo>
                      <a:pt x="18" y="27"/>
                      <a:pt x="18" y="27"/>
                      <a:pt x="18" y="27"/>
                    </a:cubicBezTo>
                    <a:cubicBezTo>
                      <a:pt x="23" y="27"/>
                      <a:pt x="23" y="27"/>
                      <a:pt x="23" y="27"/>
                    </a:cubicBezTo>
                    <a:lnTo>
                      <a:pt x="22" y="30"/>
                    </a:lnTo>
                    <a:close/>
                    <a:moveTo>
                      <a:pt x="23" y="26"/>
                    </a:moveTo>
                    <a:cubicBezTo>
                      <a:pt x="18" y="26"/>
                      <a:pt x="18" y="26"/>
                      <a:pt x="18" y="26"/>
                    </a:cubicBezTo>
                    <a:cubicBezTo>
                      <a:pt x="18" y="24"/>
                      <a:pt x="18" y="24"/>
                      <a:pt x="18" y="24"/>
                    </a:cubicBezTo>
                    <a:cubicBezTo>
                      <a:pt x="23" y="24"/>
                      <a:pt x="23" y="24"/>
                      <a:pt x="23" y="24"/>
                    </a:cubicBezTo>
                    <a:lnTo>
                      <a:pt x="23" y="26"/>
                    </a:lnTo>
                    <a:close/>
                    <a:moveTo>
                      <a:pt x="23" y="22"/>
                    </a:moveTo>
                    <a:cubicBezTo>
                      <a:pt x="19" y="22"/>
                      <a:pt x="19" y="22"/>
                      <a:pt x="19" y="22"/>
                    </a:cubicBezTo>
                    <a:cubicBezTo>
                      <a:pt x="19" y="20"/>
                      <a:pt x="19" y="20"/>
                      <a:pt x="19" y="20"/>
                    </a:cubicBezTo>
                    <a:cubicBezTo>
                      <a:pt x="24" y="20"/>
                      <a:pt x="24" y="20"/>
                      <a:pt x="24" y="20"/>
                    </a:cubicBezTo>
                    <a:lnTo>
                      <a:pt x="23" y="22"/>
                    </a:lnTo>
                    <a:close/>
                    <a:moveTo>
                      <a:pt x="24" y="19"/>
                    </a:moveTo>
                    <a:cubicBezTo>
                      <a:pt x="19" y="18"/>
                      <a:pt x="19" y="18"/>
                      <a:pt x="19" y="18"/>
                    </a:cubicBezTo>
                    <a:cubicBezTo>
                      <a:pt x="20" y="16"/>
                      <a:pt x="20" y="16"/>
                      <a:pt x="20" y="16"/>
                    </a:cubicBezTo>
                    <a:cubicBezTo>
                      <a:pt x="25" y="16"/>
                      <a:pt x="25" y="16"/>
                      <a:pt x="25" y="16"/>
                    </a:cubicBezTo>
                    <a:lnTo>
                      <a:pt x="24" y="19"/>
                    </a:lnTo>
                    <a:close/>
                    <a:moveTo>
                      <a:pt x="25" y="15"/>
                    </a:moveTo>
                    <a:cubicBezTo>
                      <a:pt x="20" y="15"/>
                      <a:pt x="20" y="15"/>
                      <a:pt x="20" y="15"/>
                    </a:cubicBezTo>
                    <a:cubicBezTo>
                      <a:pt x="21" y="12"/>
                      <a:pt x="21" y="12"/>
                      <a:pt x="21" y="12"/>
                    </a:cubicBezTo>
                    <a:cubicBezTo>
                      <a:pt x="25" y="12"/>
                      <a:pt x="25" y="12"/>
                      <a:pt x="25" y="12"/>
                    </a:cubicBezTo>
                    <a:lnTo>
                      <a:pt x="25" y="15"/>
                    </a:lnTo>
                    <a:close/>
                    <a:moveTo>
                      <a:pt x="25" y="11"/>
                    </a:moveTo>
                    <a:cubicBezTo>
                      <a:pt x="21" y="11"/>
                      <a:pt x="21" y="11"/>
                      <a:pt x="21" y="11"/>
                    </a:cubicBezTo>
                    <a:cubicBezTo>
                      <a:pt x="21" y="8"/>
                      <a:pt x="21" y="8"/>
                      <a:pt x="21" y="8"/>
                    </a:cubicBezTo>
                    <a:cubicBezTo>
                      <a:pt x="26" y="8"/>
                      <a:pt x="26" y="8"/>
                      <a:pt x="26" y="8"/>
                    </a:cubicBezTo>
                    <a:lnTo>
                      <a:pt x="25" y="11"/>
                    </a:lnTo>
                    <a:close/>
                    <a:moveTo>
                      <a:pt x="29" y="30"/>
                    </a:moveTo>
                    <a:cubicBezTo>
                      <a:pt x="24" y="30"/>
                      <a:pt x="24" y="30"/>
                      <a:pt x="24" y="30"/>
                    </a:cubicBezTo>
                    <a:cubicBezTo>
                      <a:pt x="24" y="27"/>
                      <a:pt x="24" y="27"/>
                      <a:pt x="24" y="27"/>
                    </a:cubicBezTo>
                    <a:cubicBezTo>
                      <a:pt x="29" y="28"/>
                      <a:pt x="29" y="28"/>
                      <a:pt x="29" y="28"/>
                    </a:cubicBezTo>
                    <a:lnTo>
                      <a:pt x="29" y="30"/>
                    </a:lnTo>
                    <a:close/>
                    <a:moveTo>
                      <a:pt x="29" y="26"/>
                    </a:moveTo>
                    <a:cubicBezTo>
                      <a:pt x="25" y="26"/>
                      <a:pt x="25" y="26"/>
                      <a:pt x="25" y="26"/>
                    </a:cubicBezTo>
                    <a:cubicBezTo>
                      <a:pt x="25" y="24"/>
                      <a:pt x="25" y="24"/>
                      <a:pt x="25" y="24"/>
                    </a:cubicBezTo>
                    <a:cubicBezTo>
                      <a:pt x="30" y="24"/>
                      <a:pt x="30" y="24"/>
                      <a:pt x="30" y="24"/>
                    </a:cubicBezTo>
                    <a:lnTo>
                      <a:pt x="29" y="26"/>
                    </a:lnTo>
                    <a:close/>
                    <a:moveTo>
                      <a:pt x="30" y="22"/>
                    </a:moveTo>
                    <a:cubicBezTo>
                      <a:pt x="25" y="22"/>
                      <a:pt x="25" y="22"/>
                      <a:pt x="25" y="22"/>
                    </a:cubicBezTo>
                    <a:cubicBezTo>
                      <a:pt x="26" y="20"/>
                      <a:pt x="26" y="20"/>
                      <a:pt x="26" y="20"/>
                    </a:cubicBezTo>
                    <a:cubicBezTo>
                      <a:pt x="30" y="20"/>
                      <a:pt x="30" y="20"/>
                      <a:pt x="30" y="20"/>
                    </a:cubicBezTo>
                    <a:lnTo>
                      <a:pt x="30" y="22"/>
                    </a:lnTo>
                    <a:close/>
                    <a:moveTo>
                      <a:pt x="31" y="19"/>
                    </a:moveTo>
                    <a:cubicBezTo>
                      <a:pt x="26" y="19"/>
                      <a:pt x="26" y="19"/>
                      <a:pt x="26" y="19"/>
                    </a:cubicBezTo>
                    <a:cubicBezTo>
                      <a:pt x="26" y="16"/>
                      <a:pt x="26" y="16"/>
                      <a:pt x="26" y="16"/>
                    </a:cubicBezTo>
                    <a:cubicBezTo>
                      <a:pt x="31" y="16"/>
                      <a:pt x="31" y="16"/>
                      <a:pt x="31" y="16"/>
                    </a:cubicBezTo>
                    <a:lnTo>
                      <a:pt x="31" y="19"/>
                    </a:lnTo>
                    <a:close/>
                    <a:moveTo>
                      <a:pt x="31" y="15"/>
                    </a:moveTo>
                    <a:cubicBezTo>
                      <a:pt x="26" y="15"/>
                      <a:pt x="26" y="15"/>
                      <a:pt x="26" y="15"/>
                    </a:cubicBezTo>
                    <a:cubicBezTo>
                      <a:pt x="27" y="12"/>
                      <a:pt x="27" y="12"/>
                      <a:pt x="27" y="12"/>
                    </a:cubicBezTo>
                    <a:cubicBezTo>
                      <a:pt x="31" y="12"/>
                      <a:pt x="31" y="12"/>
                      <a:pt x="31" y="12"/>
                    </a:cubicBezTo>
                    <a:lnTo>
                      <a:pt x="31" y="15"/>
                    </a:lnTo>
                    <a:close/>
                    <a:moveTo>
                      <a:pt x="32" y="11"/>
                    </a:moveTo>
                    <a:cubicBezTo>
                      <a:pt x="27" y="11"/>
                      <a:pt x="27" y="11"/>
                      <a:pt x="27" y="11"/>
                    </a:cubicBezTo>
                    <a:cubicBezTo>
                      <a:pt x="28" y="8"/>
                      <a:pt x="28" y="8"/>
                      <a:pt x="28" y="8"/>
                    </a:cubicBezTo>
                    <a:cubicBezTo>
                      <a:pt x="32" y="8"/>
                      <a:pt x="32" y="8"/>
                      <a:pt x="32" y="8"/>
                    </a:cubicBezTo>
                    <a:lnTo>
                      <a:pt x="32" y="11"/>
                    </a:lnTo>
                    <a:close/>
                    <a:moveTo>
                      <a:pt x="36" y="30"/>
                    </a:moveTo>
                    <a:cubicBezTo>
                      <a:pt x="31" y="30"/>
                      <a:pt x="31" y="30"/>
                      <a:pt x="31" y="30"/>
                    </a:cubicBezTo>
                    <a:cubicBezTo>
                      <a:pt x="31" y="28"/>
                      <a:pt x="31" y="28"/>
                      <a:pt x="31" y="28"/>
                    </a:cubicBezTo>
                    <a:cubicBezTo>
                      <a:pt x="36" y="28"/>
                      <a:pt x="36" y="28"/>
                      <a:pt x="36" y="28"/>
                    </a:cubicBezTo>
                    <a:lnTo>
                      <a:pt x="36" y="30"/>
                    </a:lnTo>
                    <a:close/>
                    <a:moveTo>
                      <a:pt x="36" y="26"/>
                    </a:moveTo>
                    <a:cubicBezTo>
                      <a:pt x="31" y="26"/>
                      <a:pt x="31" y="26"/>
                      <a:pt x="31" y="26"/>
                    </a:cubicBezTo>
                    <a:cubicBezTo>
                      <a:pt x="32" y="24"/>
                      <a:pt x="32" y="24"/>
                      <a:pt x="32" y="24"/>
                    </a:cubicBezTo>
                    <a:cubicBezTo>
                      <a:pt x="36" y="24"/>
                      <a:pt x="36" y="24"/>
                      <a:pt x="36" y="24"/>
                    </a:cubicBezTo>
                    <a:lnTo>
                      <a:pt x="36" y="26"/>
                    </a:lnTo>
                    <a:close/>
                    <a:moveTo>
                      <a:pt x="37" y="22"/>
                    </a:moveTo>
                    <a:cubicBezTo>
                      <a:pt x="32" y="22"/>
                      <a:pt x="32" y="22"/>
                      <a:pt x="32" y="22"/>
                    </a:cubicBezTo>
                    <a:cubicBezTo>
                      <a:pt x="32" y="20"/>
                      <a:pt x="32" y="20"/>
                      <a:pt x="32" y="20"/>
                    </a:cubicBezTo>
                    <a:cubicBezTo>
                      <a:pt x="37" y="20"/>
                      <a:pt x="37" y="20"/>
                      <a:pt x="37" y="20"/>
                    </a:cubicBezTo>
                    <a:lnTo>
                      <a:pt x="37" y="22"/>
                    </a:lnTo>
                    <a:close/>
                    <a:moveTo>
                      <a:pt x="37" y="19"/>
                    </a:moveTo>
                    <a:cubicBezTo>
                      <a:pt x="32" y="19"/>
                      <a:pt x="32" y="19"/>
                      <a:pt x="32" y="19"/>
                    </a:cubicBezTo>
                    <a:cubicBezTo>
                      <a:pt x="33" y="16"/>
                      <a:pt x="33" y="16"/>
                      <a:pt x="33" y="16"/>
                    </a:cubicBezTo>
                    <a:cubicBezTo>
                      <a:pt x="37" y="16"/>
                      <a:pt x="37" y="16"/>
                      <a:pt x="37" y="16"/>
                    </a:cubicBezTo>
                    <a:lnTo>
                      <a:pt x="37" y="19"/>
                    </a:lnTo>
                    <a:close/>
                    <a:moveTo>
                      <a:pt x="37" y="15"/>
                    </a:moveTo>
                    <a:cubicBezTo>
                      <a:pt x="33" y="15"/>
                      <a:pt x="33" y="15"/>
                      <a:pt x="33" y="15"/>
                    </a:cubicBezTo>
                    <a:cubicBezTo>
                      <a:pt x="33" y="12"/>
                      <a:pt x="33" y="12"/>
                      <a:pt x="33" y="12"/>
                    </a:cubicBezTo>
                    <a:cubicBezTo>
                      <a:pt x="38" y="12"/>
                      <a:pt x="38" y="12"/>
                      <a:pt x="38" y="12"/>
                    </a:cubicBezTo>
                    <a:lnTo>
                      <a:pt x="37" y="15"/>
                    </a:lnTo>
                    <a:close/>
                    <a:moveTo>
                      <a:pt x="38" y="11"/>
                    </a:moveTo>
                    <a:cubicBezTo>
                      <a:pt x="33" y="11"/>
                      <a:pt x="33" y="11"/>
                      <a:pt x="33" y="11"/>
                    </a:cubicBezTo>
                    <a:cubicBezTo>
                      <a:pt x="34" y="8"/>
                      <a:pt x="34" y="8"/>
                      <a:pt x="34" y="8"/>
                    </a:cubicBezTo>
                    <a:cubicBezTo>
                      <a:pt x="38" y="8"/>
                      <a:pt x="38" y="8"/>
                      <a:pt x="38" y="8"/>
                    </a:cubicBezTo>
                    <a:lnTo>
                      <a:pt x="38" y="11"/>
                    </a:lnTo>
                    <a:close/>
                    <a:moveTo>
                      <a:pt x="43" y="30"/>
                    </a:moveTo>
                    <a:cubicBezTo>
                      <a:pt x="38" y="30"/>
                      <a:pt x="38" y="30"/>
                      <a:pt x="38" y="30"/>
                    </a:cubicBezTo>
                    <a:cubicBezTo>
                      <a:pt x="38" y="28"/>
                      <a:pt x="38" y="28"/>
                      <a:pt x="38" y="28"/>
                    </a:cubicBezTo>
                    <a:cubicBezTo>
                      <a:pt x="43" y="28"/>
                      <a:pt x="43" y="28"/>
                      <a:pt x="43" y="28"/>
                    </a:cubicBezTo>
                    <a:lnTo>
                      <a:pt x="43" y="30"/>
                    </a:lnTo>
                    <a:close/>
                    <a:moveTo>
                      <a:pt x="43" y="26"/>
                    </a:moveTo>
                    <a:cubicBezTo>
                      <a:pt x="38" y="26"/>
                      <a:pt x="38" y="26"/>
                      <a:pt x="38" y="26"/>
                    </a:cubicBezTo>
                    <a:cubicBezTo>
                      <a:pt x="38" y="24"/>
                      <a:pt x="38" y="24"/>
                      <a:pt x="38" y="24"/>
                    </a:cubicBezTo>
                    <a:cubicBezTo>
                      <a:pt x="43" y="24"/>
                      <a:pt x="43" y="24"/>
                      <a:pt x="43" y="24"/>
                    </a:cubicBezTo>
                    <a:lnTo>
                      <a:pt x="43" y="26"/>
                    </a:lnTo>
                    <a:close/>
                    <a:moveTo>
                      <a:pt x="43" y="23"/>
                    </a:moveTo>
                    <a:cubicBezTo>
                      <a:pt x="38" y="22"/>
                      <a:pt x="38" y="22"/>
                      <a:pt x="38" y="22"/>
                    </a:cubicBezTo>
                    <a:cubicBezTo>
                      <a:pt x="39" y="20"/>
                      <a:pt x="39" y="20"/>
                      <a:pt x="39" y="20"/>
                    </a:cubicBezTo>
                    <a:cubicBezTo>
                      <a:pt x="43" y="20"/>
                      <a:pt x="43" y="20"/>
                      <a:pt x="43" y="20"/>
                    </a:cubicBezTo>
                    <a:lnTo>
                      <a:pt x="43" y="23"/>
                    </a:lnTo>
                    <a:close/>
                    <a:moveTo>
                      <a:pt x="43" y="19"/>
                    </a:moveTo>
                    <a:cubicBezTo>
                      <a:pt x="39" y="19"/>
                      <a:pt x="39" y="19"/>
                      <a:pt x="39" y="19"/>
                    </a:cubicBezTo>
                    <a:cubicBezTo>
                      <a:pt x="39" y="16"/>
                      <a:pt x="39" y="16"/>
                      <a:pt x="39" y="16"/>
                    </a:cubicBezTo>
                    <a:cubicBezTo>
                      <a:pt x="44" y="16"/>
                      <a:pt x="44" y="16"/>
                      <a:pt x="44" y="16"/>
                    </a:cubicBezTo>
                    <a:lnTo>
                      <a:pt x="43" y="19"/>
                    </a:lnTo>
                    <a:close/>
                    <a:moveTo>
                      <a:pt x="44" y="15"/>
                    </a:moveTo>
                    <a:cubicBezTo>
                      <a:pt x="39" y="15"/>
                      <a:pt x="39" y="15"/>
                      <a:pt x="39" y="15"/>
                    </a:cubicBezTo>
                    <a:cubicBezTo>
                      <a:pt x="39" y="12"/>
                      <a:pt x="39" y="12"/>
                      <a:pt x="39" y="12"/>
                    </a:cubicBezTo>
                    <a:cubicBezTo>
                      <a:pt x="44" y="12"/>
                      <a:pt x="44" y="12"/>
                      <a:pt x="44" y="12"/>
                    </a:cubicBezTo>
                    <a:lnTo>
                      <a:pt x="44" y="15"/>
                    </a:lnTo>
                    <a:close/>
                    <a:moveTo>
                      <a:pt x="44" y="11"/>
                    </a:moveTo>
                    <a:cubicBezTo>
                      <a:pt x="40" y="11"/>
                      <a:pt x="40" y="11"/>
                      <a:pt x="40" y="11"/>
                    </a:cubicBezTo>
                    <a:cubicBezTo>
                      <a:pt x="40" y="8"/>
                      <a:pt x="40" y="8"/>
                      <a:pt x="40" y="8"/>
                    </a:cubicBezTo>
                    <a:cubicBezTo>
                      <a:pt x="44" y="8"/>
                      <a:pt x="44" y="8"/>
                      <a:pt x="44" y="8"/>
                    </a:cubicBezTo>
                    <a:lnTo>
                      <a:pt x="44" y="11"/>
                    </a:lnTo>
                    <a:close/>
                    <a:moveTo>
                      <a:pt x="71" y="43"/>
                    </a:moveTo>
                    <a:cubicBezTo>
                      <a:pt x="71" y="44"/>
                      <a:pt x="71" y="44"/>
                      <a:pt x="70" y="44"/>
                    </a:cubicBezTo>
                    <a:cubicBezTo>
                      <a:pt x="45" y="44"/>
                      <a:pt x="45" y="44"/>
                      <a:pt x="45" y="44"/>
                    </a:cubicBezTo>
                    <a:cubicBezTo>
                      <a:pt x="44" y="44"/>
                      <a:pt x="43" y="44"/>
                      <a:pt x="43" y="43"/>
                    </a:cubicBezTo>
                    <a:cubicBezTo>
                      <a:pt x="44" y="33"/>
                      <a:pt x="44" y="33"/>
                      <a:pt x="44" y="33"/>
                    </a:cubicBezTo>
                    <a:cubicBezTo>
                      <a:pt x="44" y="32"/>
                      <a:pt x="44" y="32"/>
                      <a:pt x="45" y="32"/>
                    </a:cubicBezTo>
                    <a:cubicBezTo>
                      <a:pt x="69" y="32"/>
                      <a:pt x="69" y="32"/>
                      <a:pt x="69" y="32"/>
                    </a:cubicBezTo>
                    <a:cubicBezTo>
                      <a:pt x="70" y="32"/>
                      <a:pt x="71" y="32"/>
                      <a:pt x="71" y="33"/>
                    </a:cubicBezTo>
                    <a:lnTo>
                      <a:pt x="71" y="43"/>
                    </a:lnTo>
                    <a:close/>
                    <a:moveTo>
                      <a:pt x="77" y="31"/>
                    </a:moveTo>
                    <a:cubicBezTo>
                      <a:pt x="72" y="31"/>
                      <a:pt x="72" y="31"/>
                      <a:pt x="72" y="31"/>
                    </a:cubicBezTo>
                    <a:cubicBezTo>
                      <a:pt x="72" y="28"/>
                      <a:pt x="72" y="28"/>
                      <a:pt x="72" y="28"/>
                    </a:cubicBezTo>
                    <a:cubicBezTo>
                      <a:pt x="77" y="28"/>
                      <a:pt x="77" y="28"/>
                      <a:pt x="77" y="28"/>
                    </a:cubicBezTo>
                    <a:lnTo>
                      <a:pt x="77" y="31"/>
                    </a:lnTo>
                    <a:close/>
                    <a:moveTo>
                      <a:pt x="76" y="27"/>
                    </a:moveTo>
                    <a:cubicBezTo>
                      <a:pt x="72" y="27"/>
                      <a:pt x="72" y="27"/>
                      <a:pt x="72" y="27"/>
                    </a:cubicBezTo>
                    <a:cubicBezTo>
                      <a:pt x="71" y="24"/>
                      <a:pt x="71" y="24"/>
                      <a:pt x="71" y="24"/>
                    </a:cubicBezTo>
                    <a:cubicBezTo>
                      <a:pt x="76" y="24"/>
                      <a:pt x="76" y="24"/>
                      <a:pt x="76" y="24"/>
                    </a:cubicBezTo>
                    <a:lnTo>
                      <a:pt x="76" y="27"/>
                    </a:lnTo>
                    <a:close/>
                    <a:moveTo>
                      <a:pt x="76" y="23"/>
                    </a:moveTo>
                    <a:cubicBezTo>
                      <a:pt x="71" y="23"/>
                      <a:pt x="71" y="23"/>
                      <a:pt x="71" y="23"/>
                    </a:cubicBezTo>
                    <a:cubicBezTo>
                      <a:pt x="71" y="20"/>
                      <a:pt x="71" y="20"/>
                      <a:pt x="71" y="20"/>
                    </a:cubicBezTo>
                    <a:cubicBezTo>
                      <a:pt x="76" y="20"/>
                      <a:pt x="76" y="20"/>
                      <a:pt x="76" y="20"/>
                    </a:cubicBezTo>
                    <a:lnTo>
                      <a:pt x="76" y="23"/>
                    </a:lnTo>
                    <a:close/>
                    <a:moveTo>
                      <a:pt x="76" y="19"/>
                    </a:moveTo>
                    <a:cubicBezTo>
                      <a:pt x="71" y="19"/>
                      <a:pt x="71" y="19"/>
                      <a:pt x="71" y="19"/>
                    </a:cubicBezTo>
                    <a:cubicBezTo>
                      <a:pt x="71" y="16"/>
                      <a:pt x="71" y="16"/>
                      <a:pt x="71" y="16"/>
                    </a:cubicBezTo>
                    <a:cubicBezTo>
                      <a:pt x="76" y="16"/>
                      <a:pt x="76" y="16"/>
                      <a:pt x="76" y="16"/>
                    </a:cubicBezTo>
                    <a:lnTo>
                      <a:pt x="76" y="19"/>
                    </a:lnTo>
                    <a:close/>
                    <a:moveTo>
                      <a:pt x="75" y="15"/>
                    </a:moveTo>
                    <a:cubicBezTo>
                      <a:pt x="71" y="15"/>
                      <a:pt x="71" y="15"/>
                      <a:pt x="71" y="15"/>
                    </a:cubicBezTo>
                    <a:cubicBezTo>
                      <a:pt x="71" y="12"/>
                      <a:pt x="71" y="12"/>
                      <a:pt x="71" y="12"/>
                    </a:cubicBezTo>
                    <a:cubicBezTo>
                      <a:pt x="75" y="12"/>
                      <a:pt x="75" y="12"/>
                      <a:pt x="75" y="12"/>
                    </a:cubicBezTo>
                    <a:lnTo>
                      <a:pt x="75" y="15"/>
                    </a:lnTo>
                    <a:close/>
                    <a:moveTo>
                      <a:pt x="75" y="11"/>
                    </a:moveTo>
                    <a:cubicBezTo>
                      <a:pt x="71" y="11"/>
                      <a:pt x="71" y="11"/>
                      <a:pt x="71" y="11"/>
                    </a:cubicBezTo>
                    <a:cubicBezTo>
                      <a:pt x="70" y="8"/>
                      <a:pt x="70" y="8"/>
                      <a:pt x="70" y="8"/>
                    </a:cubicBezTo>
                    <a:cubicBezTo>
                      <a:pt x="75" y="8"/>
                      <a:pt x="75" y="8"/>
                      <a:pt x="75" y="8"/>
                    </a:cubicBezTo>
                    <a:lnTo>
                      <a:pt x="75" y="11"/>
                    </a:lnTo>
                    <a:close/>
                    <a:moveTo>
                      <a:pt x="75" y="5"/>
                    </a:moveTo>
                    <a:cubicBezTo>
                      <a:pt x="72" y="5"/>
                      <a:pt x="72" y="5"/>
                      <a:pt x="72" y="5"/>
                    </a:cubicBezTo>
                    <a:cubicBezTo>
                      <a:pt x="72" y="5"/>
                      <a:pt x="71" y="5"/>
                      <a:pt x="71" y="4"/>
                    </a:cubicBezTo>
                    <a:cubicBezTo>
                      <a:pt x="71" y="3"/>
                      <a:pt x="71" y="3"/>
                      <a:pt x="71" y="3"/>
                    </a:cubicBezTo>
                    <a:cubicBezTo>
                      <a:pt x="71" y="3"/>
                      <a:pt x="71" y="2"/>
                      <a:pt x="72" y="2"/>
                    </a:cubicBezTo>
                    <a:cubicBezTo>
                      <a:pt x="75" y="2"/>
                      <a:pt x="75" y="2"/>
                      <a:pt x="75" y="2"/>
                    </a:cubicBezTo>
                    <a:cubicBezTo>
                      <a:pt x="76" y="2"/>
                      <a:pt x="76" y="3"/>
                      <a:pt x="76" y="3"/>
                    </a:cubicBezTo>
                    <a:cubicBezTo>
                      <a:pt x="77" y="4"/>
                      <a:pt x="77" y="4"/>
                      <a:pt x="77" y="4"/>
                    </a:cubicBezTo>
                    <a:cubicBezTo>
                      <a:pt x="77" y="5"/>
                      <a:pt x="76" y="5"/>
                      <a:pt x="75" y="5"/>
                    </a:cubicBezTo>
                    <a:close/>
                    <a:moveTo>
                      <a:pt x="84" y="31"/>
                    </a:moveTo>
                    <a:cubicBezTo>
                      <a:pt x="79" y="31"/>
                      <a:pt x="79" y="31"/>
                      <a:pt x="79" y="31"/>
                    </a:cubicBezTo>
                    <a:cubicBezTo>
                      <a:pt x="78" y="28"/>
                      <a:pt x="78" y="28"/>
                      <a:pt x="78" y="28"/>
                    </a:cubicBezTo>
                    <a:cubicBezTo>
                      <a:pt x="83" y="28"/>
                      <a:pt x="83" y="28"/>
                      <a:pt x="83" y="28"/>
                    </a:cubicBezTo>
                    <a:lnTo>
                      <a:pt x="84" y="31"/>
                    </a:lnTo>
                    <a:close/>
                    <a:moveTo>
                      <a:pt x="83" y="27"/>
                    </a:moveTo>
                    <a:cubicBezTo>
                      <a:pt x="78" y="27"/>
                      <a:pt x="78" y="27"/>
                      <a:pt x="78" y="27"/>
                    </a:cubicBezTo>
                    <a:cubicBezTo>
                      <a:pt x="78" y="24"/>
                      <a:pt x="78" y="24"/>
                      <a:pt x="78" y="24"/>
                    </a:cubicBezTo>
                    <a:cubicBezTo>
                      <a:pt x="83" y="24"/>
                      <a:pt x="83" y="24"/>
                      <a:pt x="83" y="24"/>
                    </a:cubicBezTo>
                    <a:lnTo>
                      <a:pt x="83" y="27"/>
                    </a:lnTo>
                    <a:close/>
                    <a:moveTo>
                      <a:pt x="83" y="23"/>
                    </a:moveTo>
                    <a:cubicBezTo>
                      <a:pt x="78" y="23"/>
                      <a:pt x="78" y="23"/>
                      <a:pt x="78" y="23"/>
                    </a:cubicBezTo>
                    <a:cubicBezTo>
                      <a:pt x="78" y="20"/>
                      <a:pt x="78" y="20"/>
                      <a:pt x="78" y="20"/>
                    </a:cubicBezTo>
                    <a:cubicBezTo>
                      <a:pt x="82" y="20"/>
                      <a:pt x="82" y="20"/>
                      <a:pt x="82" y="20"/>
                    </a:cubicBezTo>
                    <a:lnTo>
                      <a:pt x="83" y="23"/>
                    </a:lnTo>
                    <a:close/>
                    <a:moveTo>
                      <a:pt x="82" y="19"/>
                    </a:moveTo>
                    <a:cubicBezTo>
                      <a:pt x="78" y="19"/>
                      <a:pt x="78" y="19"/>
                      <a:pt x="78" y="19"/>
                    </a:cubicBezTo>
                    <a:cubicBezTo>
                      <a:pt x="77" y="16"/>
                      <a:pt x="77" y="16"/>
                      <a:pt x="77" y="16"/>
                    </a:cubicBezTo>
                    <a:cubicBezTo>
                      <a:pt x="82" y="16"/>
                      <a:pt x="82" y="16"/>
                      <a:pt x="82" y="16"/>
                    </a:cubicBezTo>
                    <a:lnTo>
                      <a:pt x="82" y="19"/>
                    </a:lnTo>
                    <a:close/>
                    <a:moveTo>
                      <a:pt x="82" y="15"/>
                    </a:moveTo>
                    <a:cubicBezTo>
                      <a:pt x="77" y="15"/>
                      <a:pt x="77" y="15"/>
                      <a:pt x="77" y="15"/>
                    </a:cubicBezTo>
                    <a:cubicBezTo>
                      <a:pt x="77" y="12"/>
                      <a:pt x="77" y="12"/>
                      <a:pt x="77" y="12"/>
                    </a:cubicBezTo>
                    <a:cubicBezTo>
                      <a:pt x="81" y="12"/>
                      <a:pt x="81" y="12"/>
                      <a:pt x="81" y="12"/>
                    </a:cubicBezTo>
                    <a:lnTo>
                      <a:pt x="82" y="15"/>
                    </a:lnTo>
                    <a:close/>
                    <a:moveTo>
                      <a:pt x="81" y="11"/>
                    </a:moveTo>
                    <a:cubicBezTo>
                      <a:pt x="77" y="11"/>
                      <a:pt x="77" y="11"/>
                      <a:pt x="77" y="11"/>
                    </a:cubicBezTo>
                    <a:cubicBezTo>
                      <a:pt x="77" y="8"/>
                      <a:pt x="77" y="8"/>
                      <a:pt x="77" y="8"/>
                    </a:cubicBezTo>
                    <a:cubicBezTo>
                      <a:pt x="81" y="8"/>
                      <a:pt x="81" y="8"/>
                      <a:pt x="81" y="8"/>
                    </a:cubicBezTo>
                    <a:lnTo>
                      <a:pt x="81" y="11"/>
                    </a:lnTo>
                    <a:close/>
                    <a:moveTo>
                      <a:pt x="90" y="31"/>
                    </a:moveTo>
                    <a:cubicBezTo>
                      <a:pt x="85" y="31"/>
                      <a:pt x="85" y="31"/>
                      <a:pt x="85" y="31"/>
                    </a:cubicBezTo>
                    <a:cubicBezTo>
                      <a:pt x="85" y="28"/>
                      <a:pt x="85" y="28"/>
                      <a:pt x="85" y="28"/>
                    </a:cubicBezTo>
                    <a:cubicBezTo>
                      <a:pt x="90" y="28"/>
                      <a:pt x="90" y="28"/>
                      <a:pt x="90" y="28"/>
                    </a:cubicBezTo>
                    <a:lnTo>
                      <a:pt x="90" y="31"/>
                    </a:lnTo>
                    <a:close/>
                    <a:moveTo>
                      <a:pt x="90" y="27"/>
                    </a:moveTo>
                    <a:cubicBezTo>
                      <a:pt x="85" y="27"/>
                      <a:pt x="85" y="27"/>
                      <a:pt x="85" y="27"/>
                    </a:cubicBezTo>
                    <a:cubicBezTo>
                      <a:pt x="85" y="24"/>
                      <a:pt x="85" y="24"/>
                      <a:pt x="85" y="24"/>
                    </a:cubicBezTo>
                    <a:cubicBezTo>
                      <a:pt x="89" y="24"/>
                      <a:pt x="89" y="24"/>
                      <a:pt x="89" y="24"/>
                    </a:cubicBezTo>
                    <a:lnTo>
                      <a:pt x="90" y="27"/>
                    </a:lnTo>
                    <a:close/>
                    <a:moveTo>
                      <a:pt x="89" y="23"/>
                    </a:moveTo>
                    <a:cubicBezTo>
                      <a:pt x="84" y="23"/>
                      <a:pt x="84" y="23"/>
                      <a:pt x="84" y="23"/>
                    </a:cubicBezTo>
                    <a:cubicBezTo>
                      <a:pt x="84" y="20"/>
                      <a:pt x="84" y="20"/>
                      <a:pt x="84" y="20"/>
                    </a:cubicBezTo>
                    <a:cubicBezTo>
                      <a:pt x="89" y="20"/>
                      <a:pt x="89" y="20"/>
                      <a:pt x="89" y="20"/>
                    </a:cubicBezTo>
                    <a:lnTo>
                      <a:pt x="89" y="23"/>
                    </a:lnTo>
                    <a:close/>
                    <a:moveTo>
                      <a:pt x="89" y="19"/>
                    </a:moveTo>
                    <a:cubicBezTo>
                      <a:pt x="84" y="19"/>
                      <a:pt x="84" y="19"/>
                      <a:pt x="84" y="19"/>
                    </a:cubicBezTo>
                    <a:cubicBezTo>
                      <a:pt x="84" y="16"/>
                      <a:pt x="84" y="16"/>
                      <a:pt x="84" y="16"/>
                    </a:cubicBezTo>
                    <a:cubicBezTo>
                      <a:pt x="88" y="16"/>
                      <a:pt x="88" y="16"/>
                      <a:pt x="88" y="16"/>
                    </a:cubicBezTo>
                    <a:lnTo>
                      <a:pt x="89" y="19"/>
                    </a:lnTo>
                    <a:close/>
                    <a:moveTo>
                      <a:pt x="88" y="15"/>
                    </a:moveTo>
                    <a:cubicBezTo>
                      <a:pt x="84" y="15"/>
                      <a:pt x="84" y="15"/>
                      <a:pt x="84" y="15"/>
                    </a:cubicBezTo>
                    <a:cubicBezTo>
                      <a:pt x="83" y="12"/>
                      <a:pt x="83" y="12"/>
                      <a:pt x="83" y="12"/>
                    </a:cubicBezTo>
                    <a:cubicBezTo>
                      <a:pt x="88" y="12"/>
                      <a:pt x="88" y="12"/>
                      <a:pt x="88" y="12"/>
                    </a:cubicBezTo>
                    <a:lnTo>
                      <a:pt x="88" y="15"/>
                    </a:lnTo>
                    <a:close/>
                    <a:moveTo>
                      <a:pt x="88" y="11"/>
                    </a:moveTo>
                    <a:cubicBezTo>
                      <a:pt x="83" y="11"/>
                      <a:pt x="83" y="11"/>
                      <a:pt x="83" y="11"/>
                    </a:cubicBezTo>
                    <a:cubicBezTo>
                      <a:pt x="83" y="8"/>
                      <a:pt x="83" y="8"/>
                      <a:pt x="83" y="8"/>
                    </a:cubicBezTo>
                    <a:cubicBezTo>
                      <a:pt x="87" y="8"/>
                      <a:pt x="87" y="8"/>
                      <a:pt x="87" y="8"/>
                    </a:cubicBezTo>
                    <a:lnTo>
                      <a:pt x="88" y="11"/>
                    </a:lnTo>
                    <a:close/>
                    <a:moveTo>
                      <a:pt x="97" y="31"/>
                    </a:moveTo>
                    <a:cubicBezTo>
                      <a:pt x="92" y="31"/>
                      <a:pt x="92" y="31"/>
                      <a:pt x="92" y="31"/>
                    </a:cubicBezTo>
                    <a:cubicBezTo>
                      <a:pt x="92" y="28"/>
                      <a:pt x="92" y="28"/>
                      <a:pt x="92" y="28"/>
                    </a:cubicBezTo>
                    <a:cubicBezTo>
                      <a:pt x="97" y="28"/>
                      <a:pt x="97" y="28"/>
                      <a:pt x="97" y="28"/>
                    </a:cubicBezTo>
                    <a:lnTo>
                      <a:pt x="97" y="31"/>
                    </a:lnTo>
                    <a:close/>
                    <a:moveTo>
                      <a:pt x="97" y="27"/>
                    </a:moveTo>
                    <a:cubicBezTo>
                      <a:pt x="92" y="27"/>
                      <a:pt x="92" y="27"/>
                      <a:pt x="92" y="27"/>
                    </a:cubicBezTo>
                    <a:cubicBezTo>
                      <a:pt x="91" y="24"/>
                      <a:pt x="91" y="24"/>
                      <a:pt x="91" y="24"/>
                    </a:cubicBezTo>
                    <a:cubicBezTo>
                      <a:pt x="96" y="24"/>
                      <a:pt x="96" y="24"/>
                      <a:pt x="96" y="24"/>
                    </a:cubicBezTo>
                    <a:lnTo>
                      <a:pt x="97" y="27"/>
                    </a:lnTo>
                    <a:close/>
                    <a:moveTo>
                      <a:pt x="96" y="23"/>
                    </a:moveTo>
                    <a:cubicBezTo>
                      <a:pt x="91" y="23"/>
                      <a:pt x="91" y="23"/>
                      <a:pt x="91" y="23"/>
                    </a:cubicBezTo>
                    <a:cubicBezTo>
                      <a:pt x="91" y="20"/>
                      <a:pt x="91" y="20"/>
                      <a:pt x="91" y="20"/>
                    </a:cubicBezTo>
                    <a:cubicBezTo>
                      <a:pt x="95" y="20"/>
                      <a:pt x="95" y="20"/>
                      <a:pt x="95" y="20"/>
                    </a:cubicBezTo>
                    <a:lnTo>
                      <a:pt x="96" y="23"/>
                    </a:lnTo>
                    <a:close/>
                    <a:moveTo>
                      <a:pt x="95" y="19"/>
                    </a:moveTo>
                    <a:cubicBezTo>
                      <a:pt x="90" y="19"/>
                      <a:pt x="90" y="19"/>
                      <a:pt x="90" y="19"/>
                    </a:cubicBezTo>
                    <a:cubicBezTo>
                      <a:pt x="90" y="16"/>
                      <a:pt x="90" y="16"/>
                      <a:pt x="90" y="16"/>
                    </a:cubicBezTo>
                    <a:cubicBezTo>
                      <a:pt x="95" y="16"/>
                      <a:pt x="95" y="16"/>
                      <a:pt x="95" y="16"/>
                    </a:cubicBezTo>
                    <a:lnTo>
                      <a:pt x="95" y="19"/>
                    </a:lnTo>
                    <a:close/>
                    <a:moveTo>
                      <a:pt x="94" y="15"/>
                    </a:moveTo>
                    <a:cubicBezTo>
                      <a:pt x="90" y="15"/>
                      <a:pt x="90" y="15"/>
                      <a:pt x="90" y="15"/>
                    </a:cubicBezTo>
                    <a:cubicBezTo>
                      <a:pt x="89" y="12"/>
                      <a:pt x="89" y="12"/>
                      <a:pt x="89" y="12"/>
                    </a:cubicBezTo>
                    <a:cubicBezTo>
                      <a:pt x="94" y="12"/>
                      <a:pt x="94" y="12"/>
                      <a:pt x="94" y="12"/>
                    </a:cubicBezTo>
                    <a:lnTo>
                      <a:pt x="94" y="15"/>
                    </a:lnTo>
                    <a:close/>
                    <a:moveTo>
                      <a:pt x="94" y="11"/>
                    </a:moveTo>
                    <a:cubicBezTo>
                      <a:pt x="89" y="11"/>
                      <a:pt x="89" y="11"/>
                      <a:pt x="89" y="11"/>
                    </a:cubicBezTo>
                    <a:cubicBezTo>
                      <a:pt x="89" y="8"/>
                      <a:pt x="89" y="8"/>
                      <a:pt x="89" y="8"/>
                    </a:cubicBezTo>
                    <a:cubicBezTo>
                      <a:pt x="93" y="8"/>
                      <a:pt x="93" y="8"/>
                      <a:pt x="93" y="8"/>
                    </a:cubicBezTo>
                    <a:lnTo>
                      <a:pt x="94" y="11"/>
                    </a:lnTo>
                    <a:close/>
                    <a:moveTo>
                      <a:pt x="93" y="4"/>
                    </a:moveTo>
                    <a:cubicBezTo>
                      <a:pt x="93" y="5"/>
                      <a:pt x="92" y="5"/>
                      <a:pt x="91" y="5"/>
                    </a:cubicBezTo>
                    <a:cubicBezTo>
                      <a:pt x="89" y="5"/>
                      <a:pt x="89" y="5"/>
                      <a:pt x="89" y="5"/>
                    </a:cubicBezTo>
                    <a:cubicBezTo>
                      <a:pt x="88" y="5"/>
                      <a:pt x="87" y="5"/>
                      <a:pt x="87" y="4"/>
                    </a:cubicBezTo>
                    <a:cubicBezTo>
                      <a:pt x="87" y="3"/>
                      <a:pt x="87" y="3"/>
                      <a:pt x="87" y="3"/>
                    </a:cubicBezTo>
                    <a:cubicBezTo>
                      <a:pt x="87" y="3"/>
                      <a:pt x="87" y="2"/>
                      <a:pt x="88" y="2"/>
                    </a:cubicBezTo>
                    <a:cubicBezTo>
                      <a:pt x="91" y="2"/>
                      <a:pt x="91" y="2"/>
                      <a:pt x="91" y="2"/>
                    </a:cubicBezTo>
                    <a:cubicBezTo>
                      <a:pt x="92" y="2"/>
                      <a:pt x="92" y="3"/>
                      <a:pt x="92" y="3"/>
                    </a:cubicBezTo>
                    <a:lnTo>
                      <a:pt x="93" y="4"/>
                    </a:lnTo>
                    <a:close/>
                    <a:moveTo>
                      <a:pt x="101" y="4"/>
                    </a:moveTo>
                    <a:cubicBezTo>
                      <a:pt x="101" y="5"/>
                      <a:pt x="100" y="5"/>
                      <a:pt x="100" y="5"/>
                    </a:cubicBezTo>
                    <a:cubicBezTo>
                      <a:pt x="97" y="5"/>
                      <a:pt x="97" y="5"/>
                      <a:pt x="97" y="5"/>
                    </a:cubicBezTo>
                    <a:cubicBezTo>
                      <a:pt x="96" y="5"/>
                      <a:pt x="95" y="5"/>
                      <a:pt x="95" y="4"/>
                    </a:cubicBezTo>
                    <a:cubicBezTo>
                      <a:pt x="95" y="3"/>
                      <a:pt x="95" y="3"/>
                      <a:pt x="95" y="3"/>
                    </a:cubicBezTo>
                    <a:cubicBezTo>
                      <a:pt x="95" y="3"/>
                      <a:pt x="95" y="2"/>
                      <a:pt x="96" y="2"/>
                    </a:cubicBezTo>
                    <a:cubicBezTo>
                      <a:pt x="99" y="2"/>
                      <a:pt x="99" y="2"/>
                      <a:pt x="99" y="2"/>
                    </a:cubicBezTo>
                    <a:cubicBezTo>
                      <a:pt x="100" y="2"/>
                      <a:pt x="100" y="3"/>
                      <a:pt x="101" y="3"/>
                    </a:cubicBezTo>
                    <a:lnTo>
                      <a:pt x="101"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787"/>
              <p:cNvSpPr>
                <a:spLocks noEditPoints="1"/>
              </p:cNvSpPr>
              <p:nvPr/>
            </p:nvSpPr>
            <p:spPr bwMode="auto">
              <a:xfrm>
                <a:off x="8694738" y="4763"/>
                <a:ext cx="341313" cy="242888"/>
              </a:xfrm>
              <a:custGeom>
                <a:avLst/>
                <a:gdLst>
                  <a:gd name="T0" fmla="*/ 89 w 91"/>
                  <a:gd name="T1" fmla="*/ 0 h 65"/>
                  <a:gd name="T2" fmla="*/ 2 w 91"/>
                  <a:gd name="T3" fmla="*/ 0 h 65"/>
                  <a:gd name="T4" fmla="*/ 0 w 91"/>
                  <a:gd name="T5" fmla="*/ 2 h 65"/>
                  <a:gd name="T6" fmla="*/ 0 w 91"/>
                  <a:gd name="T7" fmla="*/ 63 h 65"/>
                  <a:gd name="T8" fmla="*/ 2 w 91"/>
                  <a:gd name="T9" fmla="*/ 65 h 65"/>
                  <a:gd name="T10" fmla="*/ 89 w 91"/>
                  <a:gd name="T11" fmla="*/ 65 h 65"/>
                  <a:gd name="T12" fmla="*/ 91 w 91"/>
                  <a:gd name="T13" fmla="*/ 63 h 65"/>
                  <a:gd name="T14" fmla="*/ 91 w 91"/>
                  <a:gd name="T15" fmla="*/ 2 h 65"/>
                  <a:gd name="T16" fmla="*/ 89 w 91"/>
                  <a:gd name="T17" fmla="*/ 0 h 65"/>
                  <a:gd name="T18" fmla="*/ 87 w 91"/>
                  <a:gd name="T19" fmla="*/ 59 h 65"/>
                  <a:gd name="T20" fmla="*/ 85 w 91"/>
                  <a:gd name="T21" fmla="*/ 61 h 65"/>
                  <a:gd name="T22" fmla="*/ 6 w 91"/>
                  <a:gd name="T23" fmla="*/ 61 h 65"/>
                  <a:gd name="T24" fmla="*/ 4 w 91"/>
                  <a:gd name="T25" fmla="*/ 59 h 65"/>
                  <a:gd name="T26" fmla="*/ 4 w 91"/>
                  <a:gd name="T27" fmla="*/ 6 h 65"/>
                  <a:gd name="T28" fmla="*/ 6 w 91"/>
                  <a:gd name="T29" fmla="*/ 4 h 65"/>
                  <a:gd name="T30" fmla="*/ 85 w 91"/>
                  <a:gd name="T31" fmla="*/ 4 h 65"/>
                  <a:gd name="T32" fmla="*/ 87 w 91"/>
                  <a:gd name="T33" fmla="*/ 6 h 65"/>
                  <a:gd name="T34" fmla="*/ 87 w 91"/>
                  <a:gd name="T35" fmla="*/ 5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1" h="65">
                    <a:moveTo>
                      <a:pt x="89" y="0"/>
                    </a:moveTo>
                    <a:cubicBezTo>
                      <a:pt x="2" y="0"/>
                      <a:pt x="2" y="0"/>
                      <a:pt x="2" y="0"/>
                    </a:cubicBezTo>
                    <a:cubicBezTo>
                      <a:pt x="1" y="0"/>
                      <a:pt x="0" y="1"/>
                      <a:pt x="0" y="2"/>
                    </a:cubicBezTo>
                    <a:cubicBezTo>
                      <a:pt x="0" y="63"/>
                      <a:pt x="0" y="63"/>
                      <a:pt x="0" y="63"/>
                    </a:cubicBezTo>
                    <a:cubicBezTo>
                      <a:pt x="0" y="64"/>
                      <a:pt x="1" y="65"/>
                      <a:pt x="2" y="65"/>
                    </a:cubicBezTo>
                    <a:cubicBezTo>
                      <a:pt x="89" y="65"/>
                      <a:pt x="89" y="65"/>
                      <a:pt x="89" y="65"/>
                    </a:cubicBezTo>
                    <a:cubicBezTo>
                      <a:pt x="90" y="65"/>
                      <a:pt x="91" y="64"/>
                      <a:pt x="91" y="63"/>
                    </a:cubicBezTo>
                    <a:cubicBezTo>
                      <a:pt x="91" y="2"/>
                      <a:pt x="91" y="2"/>
                      <a:pt x="91" y="2"/>
                    </a:cubicBezTo>
                    <a:cubicBezTo>
                      <a:pt x="91" y="1"/>
                      <a:pt x="90" y="0"/>
                      <a:pt x="89" y="0"/>
                    </a:cubicBezTo>
                    <a:close/>
                    <a:moveTo>
                      <a:pt x="87" y="59"/>
                    </a:moveTo>
                    <a:cubicBezTo>
                      <a:pt x="87" y="60"/>
                      <a:pt x="86" y="61"/>
                      <a:pt x="85" y="61"/>
                    </a:cubicBezTo>
                    <a:cubicBezTo>
                      <a:pt x="6" y="61"/>
                      <a:pt x="6" y="61"/>
                      <a:pt x="6" y="61"/>
                    </a:cubicBezTo>
                    <a:cubicBezTo>
                      <a:pt x="5" y="61"/>
                      <a:pt x="4" y="60"/>
                      <a:pt x="4" y="59"/>
                    </a:cubicBezTo>
                    <a:cubicBezTo>
                      <a:pt x="4" y="6"/>
                      <a:pt x="4" y="6"/>
                      <a:pt x="4" y="6"/>
                    </a:cubicBezTo>
                    <a:cubicBezTo>
                      <a:pt x="4" y="5"/>
                      <a:pt x="5" y="4"/>
                      <a:pt x="6" y="4"/>
                    </a:cubicBezTo>
                    <a:cubicBezTo>
                      <a:pt x="85" y="4"/>
                      <a:pt x="85" y="4"/>
                      <a:pt x="85" y="4"/>
                    </a:cubicBezTo>
                    <a:cubicBezTo>
                      <a:pt x="86" y="4"/>
                      <a:pt x="87" y="5"/>
                      <a:pt x="87" y="6"/>
                    </a:cubicBezTo>
                    <a:lnTo>
                      <a:pt x="87"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788"/>
              <p:cNvSpPr/>
              <p:nvPr/>
            </p:nvSpPr>
            <p:spPr bwMode="auto">
              <a:xfrm>
                <a:off x="8661400" y="423863"/>
                <a:ext cx="401638" cy="7938"/>
              </a:xfrm>
              <a:custGeom>
                <a:avLst/>
                <a:gdLst>
                  <a:gd name="T0" fmla="*/ 107 w 107"/>
                  <a:gd name="T1" fmla="*/ 2 h 2"/>
                  <a:gd name="T2" fmla="*/ 106 w 107"/>
                  <a:gd name="T3" fmla="*/ 2 h 2"/>
                  <a:gd name="T4" fmla="*/ 2 w 107"/>
                  <a:gd name="T5" fmla="*/ 2 h 2"/>
                  <a:gd name="T6" fmla="*/ 0 w 107"/>
                  <a:gd name="T7" fmla="*/ 2 h 2"/>
                  <a:gd name="T8" fmla="*/ 0 w 107"/>
                  <a:gd name="T9" fmla="*/ 1 h 2"/>
                  <a:gd name="T10" fmla="*/ 2 w 107"/>
                  <a:gd name="T11" fmla="*/ 0 h 2"/>
                  <a:gd name="T12" fmla="*/ 106 w 107"/>
                  <a:gd name="T13" fmla="*/ 0 h 2"/>
                  <a:gd name="T14" fmla="*/ 107 w 107"/>
                  <a:gd name="T15" fmla="*/ 1 h 2"/>
                  <a:gd name="T16" fmla="*/ 107 w 107"/>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2">
                    <a:moveTo>
                      <a:pt x="107" y="2"/>
                    </a:moveTo>
                    <a:cubicBezTo>
                      <a:pt x="107" y="2"/>
                      <a:pt x="107" y="2"/>
                      <a:pt x="106" y="2"/>
                    </a:cubicBezTo>
                    <a:cubicBezTo>
                      <a:pt x="2" y="2"/>
                      <a:pt x="2" y="2"/>
                      <a:pt x="2" y="2"/>
                    </a:cubicBezTo>
                    <a:cubicBezTo>
                      <a:pt x="1" y="2"/>
                      <a:pt x="0" y="2"/>
                      <a:pt x="0" y="2"/>
                    </a:cubicBezTo>
                    <a:cubicBezTo>
                      <a:pt x="0" y="1"/>
                      <a:pt x="0" y="1"/>
                      <a:pt x="0" y="1"/>
                    </a:cubicBezTo>
                    <a:cubicBezTo>
                      <a:pt x="0" y="1"/>
                      <a:pt x="1" y="0"/>
                      <a:pt x="2" y="0"/>
                    </a:cubicBezTo>
                    <a:cubicBezTo>
                      <a:pt x="106" y="0"/>
                      <a:pt x="106" y="0"/>
                      <a:pt x="106" y="0"/>
                    </a:cubicBezTo>
                    <a:cubicBezTo>
                      <a:pt x="107" y="0"/>
                      <a:pt x="107" y="1"/>
                      <a:pt x="107" y="1"/>
                    </a:cubicBezTo>
                    <a:lnTo>
                      <a:pt x="107"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789"/>
              <p:cNvSpPr/>
              <p:nvPr/>
            </p:nvSpPr>
            <p:spPr bwMode="auto">
              <a:xfrm>
                <a:off x="8724900" y="30163"/>
                <a:ext cx="134938" cy="120650"/>
              </a:xfrm>
              <a:custGeom>
                <a:avLst/>
                <a:gdLst>
                  <a:gd name="T0" fmla="*/ 0 w 36"/>
                  <a:gd name="T1" fmla="*/ 32 h 32"/>
                  <a:gd name="T2" fmla="*/ 0 w 36"/>
                  <a:gd name="T3" fmla="*/ 1 h 32"/>
                  <a:gd name="T4" fmla="*/ 36 w 36"/>
                  <a:gd name="T5" fmla="*/ 2 h 32"/>
                  <a:gd name="T6" fmla="*/ 3 w 36"/>
                  <a:gd name="T7" fmla="*/ 5 h 32"/>
                  <a:gd name="T8" fmla="*/ 0 w 36"/>
                  <a:gd name="T9" fmla="*/ 32 h 32"/>
                </a:gdLst>
                <a:ahLst/>
                <a:cxnLst>
                  <a:cxn ang="0">
                    <a:pos x="T0" y="T1"/>
                  </a:cxn>
                  <a:cxn ang="0">
                    <a:pos x="T2" y="T3"/>
                  </a:cxn>
                  <a:cxn ang="0">
                    <a:pos x="T4" y="T5"/>
                  </a:cxn>
                  <a:cxn ang="0">
                    <a:pos x="T6" y="T7"/>
                  </a:cxn>
                  <a:cxn ang="0">
                    <a:pos x="T8" y="T9"/>
                  </a:cxn>
                </a:cxnLst>
                <a:rect l="0" t="0" r="r" b="b"/>
                <a:pathLst>
                  <a:path w="36" h="32">
                    <a:moveTo>
                      <a:pt x="0" y="32"/>
                    </a:moveTo>
                    <a:cubicBezTo>
                      <a:pt x="0" y="32"/>
                      <a:pt x="0" y="3"/>
                      <a:pt x="0" y="1"/>
                    </a:cubicBezTo>
                    <a:cubicBezTo>
                      <a:pt x="1" y="0"/>
                      <a:pt x="36" y="2"/>
                      <a:pt x="36" y="2"/>
                    </a:cubicBezTo>
                    <a:cubicBezTo>
                      <a:pt x="36" y="2"/>
                      <a:pt x="4" y="3"/>
                      <a:pt x="3" y="5"/>
                    </a:cubicBezTo>
                    <a:cubicBezTo>
                      <a:pt x="2" y="7"/>
                      <a:pt x="0" y="32"/>
                      <a:pt x="0"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790"/>
              <p:cNvSpPr/>
              <p:nvPr/>
            </p:nvSpPr>
            <p:spPr bwMode="auto">
              <a:xfrm>
                <a:off x="8870950" y="101600"/>
                <a:ext cx="139700" cy="120650"/>
              </a:xfrm>
              <a:custGeom>
                <a:avLst/>
                <a:gdLst>
                  <a:gd name="T0" fmla="*/ 37 w 37"/>
                  <a:gd name="T1" fmla="*/ 0 h 32"/>
                  <a:gd name="T2" fmla="*/ 36 w 37"/>
                  <a:gd name="T3" fmla="*/ 30 h 32"/>
                  <a:gd name="T4" fmla="*/ 0 w 37"/>
                  <a:gd name="T5" fmla="*/ 30 h 32"/>
                  <a:gd name="T6" fmla="*/ 33 w 37"/>
                  <a:gd name="T7" fmla="*/ 27 h 32"/>
                  <a:gd name="T8" fmla="*/ 37 w 37"/>
                  <a:gd name="T9" fmla="*/ 0 h 32"/>
                </a:gdLst>
                <a:ahLst/>
                <a:cxnLst>
                  <a:cxn ang="0">
                    <a:pos x="T0" y="T1"/>
                  </a:cxn>
                  <a:cxn ang="0">
                    <a:pos x="T2" y="T3"/>
                  </a:cxn>
                  <a:cxn ang="0">
                    <a:pos x="T4" y="T5"/>
                  </a:cxn>
                  <a:cxn ang="0">
                    <a:pos x="T6" y="T7"/>
                  </a:cxn>
                  <a:cxn ang="0">
                    <a:pos x="T8" y="T9"/>
                  </a:cxn>
                </a:cxnLst>
                <a:rect l="0" t="0" r="r" b="b"/>
                <a:pathLst>
                  <a:path w="37" h="32">
                    <a:moveTo>
                      <a:pt x="37" y="0"/>
                    </a:moveTo>
                    <a:cubicBezTo>
                      <a:pt x="37" y="0"/>
                      <a:pt x="37" y="29"/>
                      <a:pt x="36" y="30"/>
                    </a:cubicBezTo>
                    <a:cubicBezTo>
                      <a:pt x="36" y="32"/>
                      <a:pt x="0" y="30"/>
                      <a:pt x="0" y="30"/>
                    </a:cubicBezTo>
                    <a:cubicBezTo>
                      <a:pt x="0" y="30"/>
                      <a:pt x="32" y="29"/>
                      <a:pt x="33" y="27"/>
                    </a:cubicBezTo>
                    <a:cubicBezTo>
                      <a:pt x="34" y="25"/>
                      <a:pt x="37" y="0"/>
                      <a:pt x="3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791"/>
              <p:cNvSpPr>
                <a:spLocks noEditPoints="1"/>
              </p:cNvSpPr>
              <p:nvPr/>
            </p:nvSpPr>
            <p:spPr bwMode="auto">
              <a:xfrm>
                <a:off x="8323263" y="-182563"/>
                <a:ext cx="577850" cy="606425"/>
              </a:xfrm>
              <a:custGeom>
                <a:avLst/>
                <a:gdLst>
                  <a:gd name="T0" fmla="*/ 84 w 154"/>
                  <a:gd name="T1" fmla="*/ 137 h 162"/>
                  <a:gd name="T2" fmla="*/ 84 w 154"/>
                  <a:gd name="T3" fmla="*/ 130 h 162"/>
                  <a:gd name="T4" fmla="*/ 93 w 154"/>
                  <a:gd name="T5" fmla="*/ 102 h 162"/>
                  <a:gd name="T6" fmla="*/ 93 w 154"/>
                  <a:gd name="T7" fmla="*/ 84 h 162"/>
                  <a:gd name="T8" fmla="*/ 84 w 154"/>
                  <a:gd name="T9" fmla="*/ 61 h 162"/>
                  <a:gd name="T10" fmla="*/ 84 w 154"/>
                  <a:gd name="T11" fmla="*/ 54 h 162"/>
                  <a:gd name="T12" fmla="*/ 104 w 154"/>
                  <a:gd name="T13" fmla="*/ 38 h 162"/>
                  <a:gd name="T14" fmla="*/ 108 w 154"/>
                  <a:gd name="T15" fmla="*/ 30 h 162"/>
                  <a:gd name="T16" fmla="*/ 134 w 154"/>
                  <a:gd name="T17" fmla="*/ 45 h 162"/>
                  <a:gd name="T18" fmla="*/ 134 w 154"/>
                  <a:gd name="T19" fmla="*/ 28 h 162"/>
                  <a:gd name="T20" fmla="*/ 154 w 154"/>
                  <a:gd name="T21" fmla="*/ 45 h 162"/>
                  <a:gd name="T22" fmla="*/ 137 w 154"/>
                  <a:gd name="T23" fmla="*/ 22 h 162"/>
                  <a:gd name="T24" fmla="*/ 30 w 154"/>
                  <a:gd name="T25" fmla="*/ 18 h 162"/>
                  <a:gd name="T26" fmla="*/ 9 w 154"/>
                  <a:gd name="T27" fmla="*/ 43 h 162"/>
                  <a:gd name="T28" fmla="*/ 12 w 154"/>
                  <a:gd name="T29" fmla="*/ 125 h 162"/>
                  <a:gd name="T30" fmla="*/ 81 w 154"/>
                  <a:gd name="T31" fmla="*/ 162 h 162"/>
                  <a:gd name="T32" fmla="*/ 124 w 154"/>
                  <a:gd name="T33" fmla="*/ 20 h 162"/>
                  <a:gd name="T34" fmla="*/ 125 w 154"/>
                  <a:gd name="T35" fmla="*/ 20 h 162"/>
                  <a:gd name="T36" fmla="*/ 98 w 154"/>
                  <a:gd name="T37" fmla="*/ 10 h 162"/>
                  <a:gd name="T38" fmla="*/ 91 w 154"/>
                  <a:gd name="T39" fmla="*/ 11 h 162"/>
                  <a:gd name="T40" fmla="*/ 84 w 154"/>
                  <a:gd name="T41" fmla="*/ 6 h 162"/>
                  <a:gd name="T42" fmla="*/ 48 w 154"/>
                  <a:gd name="T43" fmla="*/ 22 h 162"/>
                  <a:gd name="T44" fmla="*/ 48 w 154"/>
                  <a:gd name="T45" fmla="*/ 104 h 162"/>
                  <a:gd name="T46" fmla="*/ 47 w 154"/>
                  <a:gd name="T47" fmla="*/ 84 h 162"/>
                  <a:gd name="T48" fmla="*/ 36 w 154"/>
                  <a:gd name="T49" fmla="*/ 55 h 162"/>
                  <a:gd name="T50" fmla="*/ 29 w 154"/>
                  <a:gd name="T51" fmla="*/ 78 h 162"/>
                  <a:gd name="T52" fmla="*/ 54 w 154"/>
                  <a:gd name="T53" fmla="*/ 132 h 162"/>
                  <a:gd name="T54" fmla="*/ 38 w 154"/>
                  <a:gd name="T55" fmla="*/ 113 h 162"/>
                  <a:gd name="T56" fmla="*/ 44 w 154"/>
                  <a:gd name="T57" fmla="*/ 28 h 162"/>
                  <a:gd name="T58" fmla="*/ 49 w 154"/>
                  <a:gd name="T59" fmla="*/ 52 h 162"/>
                  <a:gd name="T60" fmla="*/ 37 w 154"/>
                  <a:gd name="T61" fmla="*/ 20 h 162"/>
                  <a:gd name="T62" fmla="*/ 31 w 154"/>
                  <a:gd name="T63" fmla="*/ 25 h 162"/>
                  <a:gd name="T64" fmla="*/ 28 w 154"/>
                  <a:gd name="T65" fmla="*/ 46 h 162"/>
                  <a:gd name="T66" fmla="*/ 28 w 154"/>
                  <a:gd name="T67" fmla="*/ 28 h 162"/>
                  <a:gd name="T68" fmla="*/ 22 w 154"/>
                  <a:gd name="T69" fmla="*/ 78 h 162"/>
                  <a:gd name="T70" fmla="*/ 6 w 154"/>
                  <a:gd name="T71" fmla="*/ 84 h 162"/>
                  <a:gd name="T72" fmla="*/ 25 w 154"/>
                  <a:gd name="T73" fmla="*/ 111 h 162"/>
                  <a:gd name="T74" fmla="*/ 28 w 154"/>
                  <a:gd name="T75" fmla="*/ 134 h 162"/>
                  <a:gd name="T76" fmla="*/ 37 w 154"/>
                  <a:gd name="T77" fmla="*/ 135 h 162"/>
                  <a:gd name="T78" fmla="*/ 37 w 154"/>
                  <a:gd name="T79" fmla="*/ 142 h 162"/>
                  <a:gd name="T80" fmla="*/ 48 w 154"/>
                  <a:gd name="T81" fmla="*/ 149 h 162"/>
                  <a:gd name="T82" fmla="*/ 56 w 154"/>
                  <a:gd name="T83" fmla="*/ 138 h 162"/>
                  <a:gd name="T84" fmla="*/ 78 w 154"/>
                  <a:gd name="T85" fmla="*/ 156 h 162"/>
                  <a:gd name="T86" fmla="*/ 78 w 154"/>
                  <a:gd name="T87" fmla="*/ 137 h 162"/>
                  <a:gd name="T88" fmla="*/ 61 w 154"/>
                  <a:gd name="T89" fmla="*/ 131 h 162"/>
                  <a:gd name="T90" fmla="*/ 78 w 154"/>
                  <a:gd name="T91" fmla="*/ 108 h 162"/>
                  <a:gd name="T92" fmla="*/ 54 w 154"/>
                  <a:gd name="T93" fmla="*/ 103 h 162"/>
                  <a:gd name="T94" fmla="*/ 78 w 154"/>
                  <a:gd name="T95" fmla="*/ 101 h 162"/>
                  <a:gd name="T96" fmla="*/ 54 w 154"/>
                  <a:gd name="T97" fmla="*/ 59 h 162"/>
                  <a:gd name="T98" fmla="*/ 78 w 154"/>
                  <a:gd name="T99" fmla="*/ 54 h 162"/>
                  <a:gd name="T100" fmla="*/ 78 w 154"/>
                  <a:gd name="T101" fmla="*/ 32 h 162"/>
                  <a:gd name="T102" fmla="*/ 71 w 154"/>
                  <a:gd name="T103" fmla="*/ 11 h 162"/>
                  <a:gd name="T104" fmla="*/ 63 w 154"/>
                  <a:gd name="T105" fmla="*/ 25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62">
                    <a:moveTo>
                      <a:pt x="81" y="162"/>
                    </a:moveTo>
                    <a:cubicBezTo>
                      <a:pt x="84" y="150"/>
                      <a:pt x="84" y="150"/>
                      <a:pt x="84" y="150"/>
                    </a:cubicBezTo>
                    <a:cubicBezTo>
                      <a:pt x="84" y="137"/>
                      <a:pt x="84" y="137"/>
                      <a:pt x="84" y="137"/>
                    </a:cubicBezTo>
                    <a:cubicBezTo>
                      <a:pt x="85" y="137"/>
                      <a:pt x="86" y="137"/>
                      <a:pt x="87" y="137"/>
                    </a:cubicBezTo>
                    <a:cubicBezTo>
                      <a:pt x="89" y="130"/>
                      <a:pt x="89" y="130"/>
                      <a:pt x="89" y="130"/>
                    </a:cubicBezTo>
                    <a:cubicBezTo>
                      <a:pt x="87" y="130"/>
                      <a:pt x="86" y="130"/>
                      <a:pt x="84" y="130"/>
                    </a:cubicBezTo>
                    <a:cubicBezTo>
                      <a:pt x="84" y="108"/>
                      <a:pt x="84" y="108"/>
                      <a:pt x="84" y="108"/>
                    </a:cubicBezTo>
                    <a:cubicBezTo>
                      <a:pt x="87" y="108"/>
                      <a:pt x="90" y="108"/>
                      <a:pt x="93" y="108"/>
                    </a:cubicBezTo>
                    <a:cubicBezTo>
                      <a:pt x="93" y="102"/>
                      <a:pt x="93" y="102"/>
                      <a:pt x="93" y="102"/>
                    </a:cubicBezTo>
                    <a:cubicBezTo>
                      <a:pt x="90" y="102"/>
                      <a:pt x="87" y="101"/>
                      <a:pt x="84" y="101"/>
                    </a:cubicBezTo>
                    <a:cubicBezTo>
                      <a:pt x="84" y="84"/>
                      <a:pt x="84" y="84"/>
                      <a:pt x="84" y="84"/>
                    </a:cubicBezTo>
                    <a:cubicBezTo>
                      <a:pt x="93" y="84"/>
                      <a:pt x="93" y="84"/>
                      <a:pt x="93" y="84"/>
                    </a:cubicBezTo>
                    <a:cubicBezTo>
                      <a:pt x="93" y="78"/>
                      <a:pt x="93" y="78"/>
                      <a:pt x="93" y="78"/>
                    </a:cubicBezTo>
                    <a:cubicBezTo>
                      <a:pt x="84" y="78"/>
                      <a:pt x="84" y="78"/>
                      <a:pt x="84" y="78"/>
                    </a:cubicBezTo>
                    <a:cubicBezTo>
                      <a:pt x="84" y="61"/>
                      <a:pt x="84" y="61"/>
                      <a:pt x="84" y="61"/>
                    </a:cubicBezTo>
                    <a:cubicBezTo>
                      <a:pt x="87" y="60"/>
                      <a:pt x="90" y="60"/>
                      <a:pt x="93" y="60"/>
                    </a:cubicBezTo>
                    <a:cubicBezTo>
                      <a:pt x="93" y="54"/>
                      <a:pt x="93" y="54"/>
                      <a:pt x="93" y="54"/>
                    </a:cubicBezTo>
                    <a:cubicBezTo>
                      <a:pt x="90" y="54"/>
                      <a:pt x="87" y="54"/>
                      <a:pt x="84" y="54"/>
                    </a:cubicBezTo>
                    <a:cubicBezTo>
                      <a:pt x="84" y="32"/>
                      <a:pt x="84" y="32"/>
                      <a:pt x="84" y="32"/>
                    </a:cubicBezTo>
                    <a:cubicBezTo>
                      <a:pt x="90" y="32"/>
                      <a:pt x="96" y="31"/>
                      <a:pt x="101" y="31"/>
                    </a:cubicBezTo>
                    <a:cubicBezTo>
                      <a:pt x="102" y="33"/>
                      <a:pt x="103" y="35"/>
                      <a:pt x="104" y="38"/>
                    </a:cubicBezTo>
                    <a:cubicBezTo>
                      <a:pt x="104" y="40"/>
                      <a:pt x="105" y="42"/>
                      <a:pt x="105" y="45"/>
                    </a:cubicBezTo>
                    <a:cubicBezTo>
                      <a:pt x="112" y="45"/>
                      <a:pt x="112" y="45"/>
                      <a:pt x="112" y="45"/>
                    </a:cubicBezTo>
                    <a:cubicBezTo>
                      <a:pt x="111" y="39"/>
                      <a:pt x="109" y="34"/>
                      <a:pt x="108" y="30"/>
                    </a:cubicBezTo>
                    <a:cubicBezTo>
                      <a:pt x="111" y="29"/>
                      <a:pt x="115" y="29"/>
                      <a:pt x="118" y="28"/>
                    </a:cubicBezTo>
                    <a:cubicBezTo>
                      <a:pt x="122" y="33"/>
                      <a:pt x="125" y="39"/>
                      <a:pt x="127" y="45"/>
                    </a:cubicBezTo>
                    <a:cubicBezTo>
                      <a:pt x="134" y="45"/>
                      <a:pt x="134" y="45"/>
                      <a:pt x="134" y="45"/>
                    </a:cubicBezTo>
                    <a:cubicBezTo>
                      <a:pt x="131" y="38"/>
                      <a:pt x="128" y="32"/>
                      <a:pt x="125" y="26"/>
                    </a:cubicBezTo>
                    <a:cubicBezTo>
                      <a:pt x="127" y="26"/>
                      <a:pt x="129" y="25"/>
                      <a:pt x="131" y="25"/>
                    </a:cubicBezTo>
                    <a:cubicBezTo>
                      <a:pt x="132" y="26"/>
                      <a:pt x="133" y="27"/>
                      <a:pt x="134" y="28"/>
                    </a:cubicBezTo>
                    <a:cubicBezTo>
                      <a:pt x="138" y="32"/>
                      <a:pt x="142" y="36"/>
                      <a:pt x="145" y="41"/>
                    </a:cubicBezTo>
                    <a:cubicBezTo>
                      <a:pt x="142" y="42"/>
                      <a:pt x="140" y="44"/>
                      <a:pt x="137" y="45"/>
                    </a:cubicBezTo>
                    <a:cubicBezTo>
                      <a:pt x="154" y="45"/>
                      <a:pt x="154" y="45"/>
                      <a:pt x="154" y="45"/>
                    </a:cubicBezTo>
                    <a:cubicBezTo>
                      <a:pt x="154" y="44"/>
                      <a:pt x="153" y="43"/>
                      <a:pt x="153" y="43"/>
                    </a:cubicBezTo>
                    <a:cubicBezTo>
                      <a:pt x="152" y="41"/>
                      <a:pt x="151" y="39"/>
                      <a:pt x="150" y="37"/>
                    </a:cubicBezTo>
                    <a:cubicBezTo>
                      <a:pt x="146" y="32"/>
                      <a:pt x="142" y="27"/>
                      <a:pt x="137" y="22"/>
                    </a:cubicBezTo>
                    <a:cubicBezTo>
                      <a:pt x="136" y="21"/>
                      <a:pt x="134" y="19"/>
                      <a:pt x="132" y="18"/>
                    </a:cubicBezTo>
                    <a:cubicBezTo>
                      <a:pt x="118" y="6"/>
                      <a:pt x="100" y="0"/>
                      <a:pt x="81" y="0"/>
                    </a:cubicBezTo>
                    <a:cubicBezTo>
                      <a:pt x="62" y="0"/>
                      <a:pt x="44" y="6"/>
                      <a:pt x="30" y="18"/>
                    </a:cubicBezTo>
                    <a:cubicBezTo>
                      <a:pt x="28" y="19"/>
                      <a:pt x="26" y="21"/>
                      <a:pt x="25" y="22"/>
                    </a:cubicBezTo>
                    <a:cubicBezTo>
                      <a:pt x="20" y="27"/>
                      <a:pt x="16" y="32"/>
                      <a:pt x="12" y="37"/>
                    </a:cubicBezTo>
                    <a:cubicBezTo>
                      <a:pt x="11" y="39"/>
                      <a:pt x="10" y="41"/>
                      <a:pt x="9" y="43"/>
                    </a:cubicBezTo>
                    <a:cubicBezTo>
                      <a:pt x="3" y="54"/>
                      <a:pt x="0" y="67"/>
                      <a:pt x="0" y="81"/>
                    </a:cubicBezTo>
                    <a:cubicBezTo>
                      <a:pt x="0" y="95"/>
                      <a:pt x="3" y="108"/>
                      <a:pt x="9" y="119"/>
                    </a:cubicBezTo>
                    <a:cubicBezTo>
                      <a:pt x="10" y="121"/>
                      <a:pt x="11" y="123"/>
                      <a:pt x="12" y="125"/>
                    </a:cubicBezTo>
                    <a:cubicBezTo>
                      <a:pt x="16" y="130"/>
                      <a:pt x="20" y="135"/>
                      <a:pt x="25" y="140"/>
                    </a:cubicBezTo>
                    <a:cubicBezTo>
                      <a:pt x="26" y="141"/>
                      <a:pt x="28" y="143"/>
                      <a:pt x="30" y="144"/>
                    </a:cubicBezTo>
                    <a:cubicBezTo>
                      <a:pt x="44" y="156"/>
                      <a:pt x="62" y="162"/>
                      <a:pt x="81" y="162"/>
                    </a:cubicBezTo>
                    <a:cubicBezTo>
                      <a:pt x="81" y="162"/>
                      <a:pt x="81" y="162"/>
                      <a:pt x="81" y="162"/>
                    </a:cubicBezTo>
                    <a:close/>
                    <a:moveTo>
                      <a:pt x="125" y="20"/>
                    </a:moveTo>
                    <a:cubicBezTo>
                      <a:pt x="125" y="20"/>
                      <a:pt x="124" y="20"/>
                      <a:pt x="124" y="20"/>
                    </a:cubicBezTo>
                    <a:cubicBezTo>
                      <a:pt x="123" y="21"/>
                      <a:pt x="122" y="21"/>
                      <a:pt x="121" y="21"/>
                    </a:cubicBezTo>
                    <a:cubicBezTo>
                      <a:pt x="119" y="18"/>
                      <a:pt x="116" y="16"/>
                      <a:pt x="114" y="13"/>
                    </a:cubicBezTo>
                    <a:cubicBezTo>
                      <a:pt x="118" y="15"/>
                      <a:pt x="121" y="17"/>
                      <a:pt x="125" y="20"/>
                    </a:cubicBezTo>
                    <a:close/>
                    <a:moveTo>
                      <a:pt x="114" y="22"/>
                    </a:moveTo>
                    <a:cubicBezTo>
                      <a:pt x="111" y="23"/>
                      <a:pt x="108" y="23"/>
                      <a:pt x="106" y="24"/>
                    </a:cubicBezTo>
                    <a:cubicBezTo>
                      <a:pt x="103" y="18"/>
                      <a:pt x="101" y="14"/>
                      <a:pt x="98" y="10"/>
                    </a:cubicBezTo>
                    <a:cubicBezTo>
                      <a:pt x="104" y="13"/>
                      <a:pt x="109" y="17"/>
                      <a:pt x="114" y="22"/>
                    </a:cubicBezTo>
                    <a:close/>
                    <a:moveTo>
                      <a:pt x="84" y="6"/>
                    </a:moveTo>
                    <a:cubicBezTo>
                      <a:pt x="86" y="7"/>
                      <a:pt x="89" y="9"/>
                      <a:pt x="91" y="11"/>
                    </a:cubicBezTo>
                    <a:cubicBezTo>
                      <a:pt x="94" y="14"/>
                      <a:pt x="97" y="19"/>
                      <a:pt x="99" y="25"/>
                    </a:cubicBezTo>
                    <a:cubicBezTo>
                      <a:pt x="94" y="25"/>
                      <a:pt x="89" y="25"/>
                      <a:pt x="84" y="25"/>
                    </a:cubicBezTo>
                    <a:lnTo>
                      <a:pt x="84" y="6"/>
                    </a:lnTo>
                    <a:close/>
                    <a:moveTo>
                      <a:pt x="64" y="10"/>
                    </a:moveTo>
                    <a:cubicBezTo>
                      <a:pt x="61" y="14"/>
                      <a:pt x="59" y="18"/>
                      <a:pt x="56" y="24"/>
                    </a:cubicBezTo>
                    <a:cubicBezTo>
                      <a:pt x="54" y="23"/>
                      <a:pt x="51" y="23"/>
                      <a:pt x="48" y="22"/>
                    </a:cubicBezTo>
                    <a:cubicBezTo>
                      <a:pt x="53" y="17"/>
                      <a:pt x="58" y="13"/>
                      <a:pt x="64" y="10"/>
                    </a:cubicBezTo>
                    <a:close/>
                    <a:moveTo>
                      <a:pt x="47" y="84"/>
                    </a:moveTo>
                    <a:cubicBezTo>
                      <a:pt x="47" y="91"/>
                      <a:pt x="48" y="98"/>
                      <a:pt x="48" y="104"/>
                    </a:cubicBezTo>
                    <a:cubicBezTo>
                      <a:pt x="42" y="105"/>
                      <a:pt x="37" y="107"/>
                      <a:pt x="32" y="108"/>
                    </a:cubicBezTo>
                    <a:cubicBezTo>
                      <a:pt x="30" y="101"/>
                      <a:pt x="29" y="92"/>
                      <a:pt x="29" y="84"/>
                    </a:cubicBezTo>
                    <a:lnTo>
                      <a:pt x="47" y="84"/>
                    </a:lnTo>
                    <a:close/>
                    <a:moveTo>
                      <a:pt x="29" y="78"/>
                    </a:moveTo>
                    <a:cubicBezTo>
                      <a:pt x="29" y="69"/>
                      <a:pt x="30" y="61"/>
                      <a:pt x="32" y="54"/>
                    </a:cubicBezTo>
                    <a:cubicBezTo>
                      <a:pt x="33" y="54"/>
                      <a:pt x="35" y="55"/>
                      <a:pt x="36" y="55"/>
                    </a:cubicBezTo>
                    <a:cubicBezTo>
                      <a:pt x="40" y="56"/>
                      <a:pt x="44" y="57"/>
                      <a:pt x="48" y="58"/>
                    </a:cubicBezTo>
                    <a:cubicBezTo>
                      <a:pt x="48" y="64"/>
                      <a:pt x="47" y="71"/>
                      <a:pt x="47" y="78"/>
                    </a:cubicBezTo>
                    <a:lnTo>
                      <a:pt x="29" y="78"/>
                    </a:lnTo>
                    <a:close/>
                    <a:moveTo>
                      <a:pt x="38" y="113"/>
                    </a:moveTo>
                    <a:cubicBezTo>
                      <a:pt x="42" y="112"/>
                      <a:pt x="45" y="111"/>
                      <a:pt x="49" y="110"/>
                    </a:cubicBezTo>
                    <a:cubicBezTo>
                      <a:pt x="50" y="118"/>
                      <a:pt x="52" y="126"/>
                      <a:pt x="54" y="132"/>
                    </a:cubicBezTo>
                    <a:cubicBezTo>
                      <a:pt x="51" y="133"/>
                      <a:pt x="47" y="133"/>
                      <a:pt x="44" y="134"/>
                    </a:cubicBezTo>
                    <a:cubicBezTo>
                      <a:pt x="40" y="128"/>
                      <a:pt x="36" y="121"/>
                      <a:pt x="34" y="114"/>
                    </a:cubicBezTo>
                    <a:cubicBezTo>
                      <a:pt x="35" y="114"/>
                      <a:pt x="37" y="113"/>
                      <a:pt x="38" y="113"/>
                    </a:cubicBezTo>
                    <a:close/>
                    <a:moveTo>
                      <a:pt x="49" y="52"/>
                    </a:moveTo>
                    <a:cubicBezTo>
                      <a:pt x="44" y="51"/>
                      <a:pt x="38" y="49"/>
                      <a:pt x="34" y="48"/>
                    </a:cubicBezTo>
                    <a:cubicBezTo>
                      <a:pt x="36" y="40"/>
                      <a:pt x="40" y="34"/>
                      <a:pt x="44" y="28"/>
                    </a:cubicBezTo>
                    <a:cubicBezTo>
                      <a:pt x="47" y="29"/>
                      <a:pt x="51" y="29"/>
                      <a:pt x="54" y="30"/>
                    </a:cubicBezTo>
                    <a:cubicBezTo>
                      <a:pt x="54" y="32"/>
                      <a:pt x="53" y="34"/>
                      <a:pt x="52" y="36"/>
                    </a:cubicBezTo>
                    <a:cubicBezTo>
                      <a:pt x="51" y="41"/>
                      <a:pt x="50" y="46"/>
                      <a:pt x="49" y="52"/>
                    </a:cubicBezTo>
                    <a:close/>
                    <a:moveTo>
                      <a:pt x="48" y="13"/>
                    </a:moveTo>
                    <a:cubicBezTo>
                      <a:pt x="46" y="16"/>
                      <a:pt x="43" y="18"/>
                      <a:pt x="41" y="21"/>
                    </a:cubicBezTo>
                    <a:cubicBezTo>
                      <a:pt x="40" y="21"/>
                      <a:pt x="38" y="20"/>
                      <a:pt x="37" y="20"/>
                    </a:cubicBezTo>
                    <a:cubicBezTo>
                      <a:pt x="41" y="17"/>
                      <a:pt x="44" y="15"/>
                      <a:pt x="48" y="13"/>
                    </a:cubicBezTo>
                    <a:close/>
                    <a:moveTo>
                      <a:pt x="28" y="28"/>
                    </a:moveTo>
                    <a:cubicBezTo>
                      <a:pt x="29" y="27"/>
                      <a:pt x="30" y="26"/>
                      <a:pt x="31" y="25"/>
                    </a:cubicBezTo>
                    <a:cubicBezTo>
                      <a:pt x="33" y="25"/>
                      <a:pt x="35" y="26"/>
                      <a:pt x="36" y="26"/>
                    </a:cubicBezTo>
                    <a:cubicBezTo>
                      <a:pt x="37" y="26"/>
                      <a:pt x="37" y="26"/>
                      <a:pt x="37" y="26"/>
                    </a:cubicBezTo>
                    <a:cubicBezTo>
                      <a:pt x="34" y="32"/>
                      <a:pt x="30" y="39"/>
                      <a:pt x="28" y="46"/>
                    </a:cubicBezTo>
                    <a:cubicBezTo>
                      <a:pt x="28" y="46"/>
                      <a:pt x="27" y="46"/>
                      <a:pt x="27" y="46"/>
                    </a:cubicBezTo>
                    <a:cubicBezTo>
                      <a:pt x="23" y="44"/>
                      <a:pt x="20" y="43"/>
                      <a:pt x="17" y="41"/>
                    </a:cubicBezTo>
                    <a:cubicBezTo>
                      <a:pt x="20" y="36"/>
                      <a:pt x="24" y="32"/>
                      <a:pt x="28" y="28"/>
                    </a:cubicBezTo>
                    <a:close/>
                    <a:moveTo>
                      <a:pt x="14" y="46"/>
                    </a:moveTo>
                    <a:cubicBezTo>
                      <a:pt x="18" y="48"/>
                      <a:pt x="22" y="50"/>
                      <a:pt x="26" y="52"/>
                    </a:cubicBezTo>
                    <a:cubicBezTo>
                      <a:pt x="24" y="60"/>
                      <a:pt x="23" y="69"/>
                      <a:pt x="22" y="78"/>
                    </a:cubicBezTo>
                    <a:cubicBezTo>
                      <a:pt x="6" y="78"/>
                      <a:pt x="6" y="78"/>
                      <a:pt x="6" y="78"/>
                    </a:cubicBezTo>
                    <a:cubicBezTo>
                      <a:pt x="6" y="67"/>
                      <a:pt x="9" y="56"/>
                      <a:pt x="14" y="46"/>
                    </a:cubicBezTo>
                    <a:close/>
                    <a:moveTo>
                      <a:pt x="6" y="84"/>
                    </a:moveTo>
                    <a:cubicBezTo>
                      <a:pt x="22" y="84"/>
                      <a:pt x="22" y="84"/>
                      <a:pt x="22" y="84"/>
                    </a:cubicBezTo>
                    <a:cubicBezTo>
                      <a:pt x="23" y="93"/>
                      <a:pt x="24" y="102"/>
                      <a:pt x="26" y="110"/>
                    </a:cubicBezTo>
                    <a:cubicBezTo>
                      <a:pt x="26" y="110"/>
                      <a:pt x="25" y="110"/>
                      <a:pt x="25" y="111"/>
                    </a:cubicBezTo>
                    <a:cubicBezTo>
                      <a:pt x="21" y="112"/>
                      <a:pt x="17" y="114"/>
                      <a:pt x="14" y="116"/>
                    </a:cubicBezTo>
                    <a:cubicBezTo>
                      <a:pt x="9" y="106"/>
                      <a:pt x="6" y="95"/>
                      <a:pt x="6" y="84"/>
                    </a:cubicBezTo>
                    <a:close/>
                    <a:moveTo>
                      <a:pt x="28" y="134"/>
                    </a:moveTo>
                    <a:cubicBezTo>
                      <a:pt x="24" y="130"/>
                      <a:pt x="20" y="126"/>
                      <a:pt x="17" y="121"/>
                    </a:cubicBezTo>
                    <a:cubicBezTo>
                      <a:pt x="20" y="119"/>
                      <a:pt x="24" y="118"/>
                      <a:pt x="28" y="116"/>
                    </a:cubicBezTo>
                    <a:cubicBezTo>
                      <a:pt x="30" y="123"/>
                      <a:pt x="34" y="130"/>
                      <a:pt x="37" y="135"/>
                    </a:cubicBezTo>
                    <a:cubicBezTo>
                      <a:pt x="35" y="136"/>
                      <a:pt x="33" y="137"/>
                      <a:pt x="31" y="137"/>
                    </a:cubicBezTo>
                    <a:cubicBezTo>
                      <a:pt x="30" y="136"/>
                      <a:pt x="29" y="135"/>
                      <a:pt x="28" y="134"/>
                    </a:cubicBezTo>
                    <a:close/>
                    <a:moveTo>
                      <a:pt x="37" y="142"/>
                    </a:moveTo>
                    <a:cubicBezTo>
                      <a:pt x="37" y="142"/>
                      <a:pt x="38" y="142"/>
                      <a:pt x="38" y="142"/>
                    </a:cubicBezTo>
                    <a:cubicBezTo>
                      <a:pt x="39" y="141"/>
                      <a:pt x="40" y="141"/>
                      <a:pt x="41" y="141"/>
                    </a:cubicBezTo>
                    <a:cubicBezTo>
                      <a:pt x="43" y="144"/>
                      <a:pt x="46" y="146"/>
                      <a:pt x="48" y="149"/>
                    </a:cubicBezTo>
                    <a:cubicBezTo>
                      <a:pt x="44" y="147"/>
                      <a:pt x="41" y="145"/>
                      <a:pt x="37" y="142"/>
                    </a:cubicBezTo>
                    <a:close/>
                    <a:moveTo>
                      <a:pt x="48" y="139"/>
                    </a:moveTo>
                    <a:cubicBezTo>
                      <a:pt x="51" y="139"/>
                      <a:pt x="54" y="138"/>
                      <a:pt x="56" y="138"/>
                    </a:cubicBezTo>
                    <a:cubicBezTo>
                      <a:pt x="59" y="144"/>
                      <a:pt x="61" y="148"/>
                      <a:pt x="64" y="152"/>
                    </a:cubicBezTo>
                    <a:cubicBezTo>
                      <a:pt x="58" y="149"/>
                      <a:pt x="53" y="145"/>
                      <a:pt x="48" y="139"/>
                    </a:cubicBezTo>
                    <a:close/>
                    <a:moveTo>
                      <a:pt x="78" y="156"/>
                    </a:moveTo>
                    <a:cubicBezTo>
                      <a:pt x="76" y="155"/>
                      <a:pt x="73" y="153"/>
                      <a:pt x="71" y="151"/>
                    </a:cubicBezTo>
                    <a:cubicBezTo>
                      <a:pt x="68" y="148"/>
                      <a:pt x="65" y="143"/>
                      <a:pt x="63" y="137"/>
                    </a:cubicBezTo>
                    <a:cubicBezTo>
                      <a:pt x="68" y="137"/>
                      <a:pt x="73" y="137"/>
                      <a:pt x="78" y="137"/>
                    </a:cubicBezTo>
                    <a:lnTo>
                      <a:pt x="78" y="156"/>
                    </a:lnTo>
                    <a:close/>
                    <a:moveTo>
                      <a:pt x="78" y="130"/>
                    </a:moveTo>
                    <a:cubicBezTo>
                      <a:pt x="72" y="130"/>
                      <a:pt x="66" y="131"/>
                      <a:pt x="61" y="131"/>
                    </a:cubicBezTo>
                    <a:cubicBezTo>
                      <a:pt x="60" y="129"/>
                      <a:pt x="59" y="127"/>
                      <a:pt x="58" y="124"/>
                    </a:cubicBezTo>
                    <a:cubicBezTo>
                      <a:pt x="57" y="119"/>
                      <a:pt x="56" y="114"/>
                      <a:pt x="55" y="109"/>
                    </a:cubicBezTo>
                    <a:cubicBezTo>
                      <a:pt x="62" y="108"/>
                      <a:pt x="70" y="108"/>
                      <a:pt x="78" y="108"/>
                    </a:cubicBezTo>
                    <a:lnTo>
                      <a:pt x="78" y="130"/>
                    </a:lnTo>
                    <a:close/>
                    <a:moveTo>
                      <a:pt x="78" y="101"/>
                    </a:moveTo>
                    <a:cubicBezTo>
                      <a:pt x="70" y="102"/>
                      <a:pt x="62" y="102"/>
                      <a:pt x="54" y="103"/>
                    </a:cubicBezTo>
                    <a:cubicBezTo>
                      <a:pt x="54" y="97"/>
                      <a:pt x="53" y="91"/>
                      <a:pt x="53" y="84"/>
                    </a:cubicBezTo>
                    <a:cubicBezTo>
                      <a:pt x="78" y="84"/>
                      <a:pt x="78" y="84"/>
                      <a:pt x="78" y="84"/>
                    </a:cubicBezTo>
                    <a:lnTo>
                      <a:pt x="78" y="101"/>
                    </a:lnTo>
                    <a:close/>
                    <a:moveTo>
                      <a:pt x="78" y="78"/>
                    </a:moveTo>
                    <a:cubicBezTo>
                      <a:pt x="53" y="78"/>
                      <a:pt x="53" y="78"/>
                      <a:pt x="53" y="78"/>
                    </a:cubicBezTo>
                    <a:cubicBezTo>
                      <a:pt x="53" y="71"/>
                      <a:pt x="54" y="65"/>
                      <a:pt x="54" y="59"/>
                    </a:cubicBezTo>
                    <a:cubicBezTo>
                      <a:pt x="62" y="60"/>
                      <a:pt x="70" y="60"/>
                      <a:pt x="78" y="61"/>
                    </a:cubicBezTo>
                    <a:lnTo>
                      <a:pt x="78" y="78"/>
                    </a:lnTo>
                    <a:close/>
                    <a:moveTo>
                      <a:pt x="78" y="54"/>
                    </a:moveTo>
                    <a:cubicBezTo>
                      <a:pt x="70" y="54"/>
                      <a:pt x="62" y="54"/>
                      <a:pt x="55" y="53"/>
                    </a:cubicBezTo>
                    <a:cubicBezTo>
                      <a:pt x="57" y="44"/>
                      <a:pt x="58" y="37"/>
                      <a:pt x="61" y="31"/>
                    </a:cubicBezTo>
                    <a:cubicBezTo>
                      <a:pt x="66" y="31"/>
                      <a:pt x="72" y="32"/>
                      <a:pt x="78" y="32"/>
                    </a:cubicBezTo>
                    <a:lnTo>
                      <a:pt x="78" y="54"/>
                    </a:lnTo>
                    <a:close/>
                    <a:moveTo>
                      <a:pt x="63" y="25"/>
                    </a:moveTo>
                    <a:cubicBezTo>
                      <a:pt x="65" y="19"/>
                      <a:pt x="68" y="14"/>
                      <a:pt x="71" y="11"/>
                    </a:cubicBezTo>
                    <a:cubicBezTo>
                      <a:pt x="73" y="9"/>
                      <a:pt x="76" y="7"/>
                      <a:pt x="78" y="6"/>
                    </a:cubicBezTo>
                    <a:cubicBezTo>
                      <a:pt x="78" y="25"/>
                      <a:pt x="78" y="25"/>
                      <a:pt x="78" y="25"/>
                    </a:cubicBezTo>
                    <a:cubicBezTo>
                      <a:pt x="73" y="25"/>
                      <a:pt x="68" y="25"/>
                      <a:pt x="63"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29" name="组合 28"/>
          <p:cNvGrpSpPr/>
          <p:nvPr/>
        </p:nvGrpSpPr>
        <p:grpSpPr>
          <a:xfrm>
            <a:off x="7983828" y="3400851"/>
            <a:ext cx="792381" cy="882368"/>
            <a:chOff x="8226347" y="3600876"/>
            <a:chExt cx="792381" cy="882368"/>
          </a:xfrm>
          <a:blipFill rotWithShape="1">
            <a:blip r:embed="rId3"/>
            <a:stretch>
              <a:fillRect/>
            </a:stretch>
          </a:blipFill>
        </p:grpSpPr>
        <p:sp>
          <p:nvSpPr>
            <p:cNvPr id="16" name="任意多边形 15"/>
            <p:cNvSpPr/>
            <p:nvPr/>
          </p:nvSpPr>
          <p:spPr>
            <a:xfrm rot="5400000">
              <a:off x="8181354" y="3645869"/>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810"/>
            <p:cNvSpPr>
              <a:spLocks noEditPoints="1"/>
            </p:cNvSpPr>
            <p:nvPr/>
          </p:nvSpPr>
          <p:spPr bwMode="auto">
            <a:xfrm>
              <a:off x="8383880" y="3863791"/>
              <a:ext cx="477316" cy="356536"/>
            </a:xfrm>
            <a:custGeom>
              <a:avLst/>
              <a:gdLst>
                <a:gd name="T0" fmla="*/ 160 w 174"/>
                <a:gd name="T1" fmla="*/ 97 h 130"/>
                <a:gd name="T2" fmla="*/ 14 w 174"/>
                <a:gd name="T3" fmla="*/ 97 h 130"/>
                <a:gd name="T4" fmla="*/ 3 w 174"/>
                <a:gd name="T5" fmla="*/ 118 h 130"/>
                <a:gd name="T6" fmla="*/ 171 w 174"/>
                <a:gd name="T7" fmla="*/ 118 h 130"/>
                <a:gd name="T8" fmla="*/ 160 w 174"/>
                <a:gd name="T9" fmla="*/ 97 h 130"/>
                <a:gd name="T10" fmla="*/ 69 w 174"/>
                <a:gd name="T11" fmla="*/ 113 h 130"/>
                <a:gd name="T12" fmla="*/ 73 w 174"/>
                <a:gd name="T13" fmla="*/ 105 h 130"/>
                <a:gd name="T14" fmla="*/ 101 w 174"/>
                <a:gd name="T15" fmla="*/ 105 h 130"/>
                <a:gd name="T16" fmla="*/ 105 w 174"/>
                <a:gd name="T17" fmla="*/ 113 h 130"/>
                <a:gd name="T18" fmla="*/ 69 w 174"/>
                <a:gd name="T19" fmla="*/ 113 h 130"/>
                <a:gd name="T20" fmla="*/ 157 w 174"/>
                <a:gd name="T21" fmla="*/ 92 h 130"/>
                <a:gd name="T22" fmla="*/ 157 w 174"/>
                <a:gd name="T23" fmla="*/ 92 h 130"/>
                <a:gd name="T24" fmla="*/ 157 w 174"/>
                <a:gd name="T25" fmla="*/ 91 h 130"/>
                <a:gd name="T26" fmla="*/ 157 w 174"/>
                <a:gd name="T27" fmla="*/ 4 h 130"/>
                <a:gd name="T28" fmla="*/ 153 w 174"/>
                <a:gd name="T29" fmla="*/ 0 h 130"/>
                <a:gd name="T30" fmla="*/ 21 w 174"/>
                <a:gd name="T31" fmla="*/ 0 h 130"/>
                <a:gd name="T32" fmla="*/ 17 w 174"/>
                <a:gd name="T33" fmla="*/ 4 h 130"/>
                <a:gd name="T34" fmla="*/ 17 w 174"/>
                <a:gd name="T35" fmla="*/ 91 h 130"/>
                <a:gd name="T36" fmla="*/ 17 w 174"/>
                <a:gd name="T37" fmla="*/ 92 h 130"/>
                <a:gd name="T38" fmla="*/ 17 w 174"/>
                <a:gd name="T39" fmla="*/ 92 h 130"/>
                <a:gd name="T40" fmla="*/ 16 w 174"/>
                <a:gd name="T41" fmla="*/ 92 h 130"/>
                <a:gd name="T42" fmla="*/ 158 w 174"/>
                <a:gd name="T43" fmla="*/ 92 h 130"/>
                <a:gd name="T44" fmla="*/ 157 w 174"/>
                <a:gd name="T45" fmla="*/ 92 h 130"/>
                <a:gd name="T46" fmla="*/ 147 w 174"/>
                <a:gd name="T47" fmla="*/ 85 h 130"/>
                <a:gd name="T48" fmla="*/ 27 w 174"/>
                <a:gd name="T49" fmla="*/ 85 h 130"/>
                <a:gd name="T50" fmla="*/ 27 w 174"/>
                <a:gd name="T51" fmla="*/ 10 h 130"/>
                <a:gd name="T52" fmla="*/ 147 w 174"/>
                <a:gd name="T53" fmla="*/ 10 h 130"/>
                <a:gd name="T54" fmla="*/ 147 w 174"/>
                <a:gd name="T55" fmla="*/ 85 h 130"/>
                <a:gd name="T56" fmla="*/ 173 w 174"/>
                <a:gd name="T57" fmla="*/ 123 h 130"/>
                <a:gd name="T58" fmla="*/ 1 w 174"/>
                <a:gd name="T59" fmla="*/ 123 h 130"/>
                <a:gd name="T60" fmla="*/ 0 w 174"/>
                <a:gd name="T61" fmla="*/ 124 h 130"/>
                <a:gd name="T62" fmla="*/ 4 w 174"/>
                <a:gd name="T63" fmla="*/ 130 h 130"/>
                <a:gd name="T64" fmla="*/ 170 w 174"/>
                <a:gd name="T65" fmla="*/ 130 h 130"/>
                <a:gd name="T66" fmla="*/ 174 w 174"/>
                <a:gd name="T67" fmla="*/ 124 h 130"/>
                <a:gd name="T68" fmla="*/ 173 w 174"/>
                <a:gd name="T69" fmla="*/ 123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74" h="130">
                  <a:moveTo>
                    <a:pt x="160" y="97"/>
                  </a:moveTo>
                  <a:cubicBezTo>
                    <a:pt x="14" y="97"/>
                    <a:pt x="14" y="97"/>
                    <a:pt x="14" y="97"/>
                  </a:cubicBezTo>
                  <a:cubicBezTo>
                    <a:pt x="3" y="118"/>
                    <a:pt x="3" y="118"/>
                    <a:pt x="3" y="118"/>
                  </a:cubicBezTo>
                  <a:cubicBezTo>
                    <a:pt x="171" y="118"/>
                    <a:pt x="171" y="118"/>
                    <a:pt x="171" y="118"/>
                  </a:cubicBezTo>
                  <a:lnTo>
                    <a:pt x="160" y="97"/>
                  </a:lnTo>
                  <a:close/>
                  <a:moveTo>
                    <a:pt x="69" y="113"/>
                  </a:moveTo>
                  <a:cubicBezTo>
                    <a:pt x="73" y="105"/>
                    <a:pt x="73" y="105"/>
                    <a:pt x="73" y="105"/>
                  </a:cubicBezTo>
                  <a:cubicBezTo>
                    <a:pt x="101" y="105"/>
                    <a:pt x="101" y="105"/>
                    <a:pt x="101" y="105"/>
                  </a:cubicBezTo>
                  <a:cubicBezTo>
                    <a:pt x="105" y="113"/>
                    <a:pt x="105" y="113"/>
                    <a:pt x="105" y="113"/>
                  </a:cubicBezTo>
                  <a:lnTo>
                    <a:pt x="69" y="113"/>
                  </a:lnTo>
                  <a:close/>
                  <a:moveTo>
                    <a:pt x="157" y="92"/>
                  </a:moveTo>
                  <a:cubicBezTo>
                    <a:pt x="157" y="92"/>
                    <a:pt x="157" y="92"/>
                    <a:pt x="157" y="92"/>
                  </a:cubicBezTo>
                  <a:cubicBezTo>
                    <a:pt x="157" y="92"/>
                    <a:pt x="157" y="92"/>
                    <a:pt x="157" y="91"/>
                  </a:cubicBezTo>
                  <a:cubicBezTo>
                    <a:pt x="157" y="4"/>
                    <a:pt x="157" y="4"/>
                    <a:pt x="157" y="4"/>
                  </a:cubicBezTo>
                  <a:cubicBezTo>
                    <a:pt x="157" y="2"/>
                    <a:pt x="156" y="0"/>
                    <a:pt x="153" y="0"/>
                  </a:cubicBezTo>
                  <a:cubicBezTo>
                    <a:pt x="21" y="0"/>
                    <a:pt x="21" y="0"/>
                    <a:pt x="21" y="0"/>
                  </a:cubicBezTo>
                  <a:cubicBezTo>
                    <a:pt x="18" y="0"/>
                    <a:pt x="17" y="2"/>
                    <a:pt x="17" y="4"/>
                  </a:cubicBezTo>
                  <a:cubicBezTo>
                    <a:pt x="17" y="91"/>
                    <a:pt x="17" y="91"/>
                    <a:pt x="17" y="91"/>
                  </a:cubicBezTo>
                  <a:cubicBezTo>
                    <a:pt x="17" y="92"/>
                    <a:pt x="17" y="92"/>
                    <a:pt x="17" y="92"/>
                  </a:cubicBezTo>
                  <a:cubicBezTo>
                    <a:pt x="17" y="92"/>
                    <a:pt x="17" y="92"/>
                    <a:pt x="17" y="92"/>
                  </a:cubicBezTo>
                  <a:cubicBezTo>
                    <a:pt x="16" y="92"/>
                    <a:pt x="16" y="92"/>
                    <a:pt x="16" y="92"/>
                  </a:cubicBezTo>
                  <a:cubicBezTo>
                    <a:pt x="158" y="92"/>
                    <a:pt x="158" y="92"/>
                    <a:pt x="158" y="92"/>
                  </a:cubicBezTo>
                  <a:lnTo>
                    <a:pt x="157" y="92"/>
                  </a:lnTo>
                  <a:close/>
                  <a:moveTo>
                    <a:pt x="147" y="85"/>
                  </a:moveTo>
                  <a:cubicBezTo>
                    <a:pt x="27" y="85"/>
                    <a:pt x="27" y="85"/>
                    <a:pt x="27" y="85"/>
                  </a:cubicBezTo>
                  <a:cubicBezTo>
                    <a:pt x="27" y="10"/>
                    <a:pt x="27" y="10"/>
                    <a:pt x="27" y="10"/>
                  </a:cubicBezTo>
                  <a:cubicBezTo>
                    <a:pt x="147" y="10"/>
                    <a:pt x="147" y="10"/>
                    <a:pt x="147" y="10"/>
                  </a:cubicBezTo>
                  <a:lnTo>
                    <a:pt x="147" y="85"/>
                  </a:lnTo>
                  <a:close/>
                  <a:moveTo>
                    <a:pt x="173" y="123"/>
                  </a:moveTo>
                  <a:cubicBezTo>
                    <a:pt x="1" y="123"/>
                    <a:pt x="1" y="123"/>
                    <a:pt x="1" y="123"/>
                  </a:cubicBezTo>
                  <a:cubicBezTo>
                    <a:pt x="0" y="124"/>
                    <a:pt x="0" y="124"/>
                    <a:pt x="0" y="124"/>
                  </a:cubicBezTo>
                  <a:cubicBezTo>
                    <a:pt x="0" y="126"/>
                    <a:pt x="2" y="130"/>
                    <a:pt x="4" y="130"/>
                  </a:cubicBezTo>
                  <a:cubicBezTo>
                    <a:pt x="170" y="130"/>
                    <a:pt x="170" y="130"/>
                    <a:pt x="170" y="130"/>
                  </a:cubicBezTo>
                  <a:cubicBezTo>
                    <a:pt x="172" y="130"/>
                    <a:pt x="174" y="126"/>
                    <a:pt x="174" y="124"/>
                  </a:cubicBezTo>
                  <a:lnTo>
                    <a:pt x="173" y="123"/>
                  </a:lnTo>
                  <a:close/>
                </a:path>
              </a:pathLst>
            </a:custGeom>
            <a:grpFill/>
            <a:ln>
              <a:noFill/>
            </a:ln>
          </p:spPr>
          <p:txBody>
            <a:bodyPr vert="horz" wrap="square" lIns="91440" tIns="45720" rIns="91440" bIns="45720" numCol="1" anchor="t" anchorCtr="0" compatLnSpc="1"/>
            <a:lstStyle/>
            <a:p>
              <a:endParaRPr lang="zh-CN" altLang="en-US"/>
            </a:p>
          </p:txBody>
        </p:sp>
      </p:grpSp>
      <p:grpSp>
        <p:nvGrpSpPr>
          <p:cNvPr id="14" name="组合 13"/>
          <p:cNvGrpSpPr/>
          <p:nvPr/>
        </p:nvGrpSpPr>
        <p:grpSpPr>
          <a:xfrm>
            <a:off x="6375400" y="3215005"/>
            <a:ext cx="1430655" cy="1442085"/>
            <a:chOff x="6438305" y="3166385"/>
            <a:chExt cx="1430659" cy="1593132"/>
          </a:xfrm>
          <a:blipFill rotWithShape="1">
            <a:blip r:embed="rId4"/>
            <a:stretch>
              <a:fillRect/>
            </a:stretch>
          </a:blipFill>
        </p:grpSpPr>
        <p:sp>
          <p:nvSpPr>
            <p:cNvPr id="15" name="任意多边形 14"/>
            <p:cNvSpPr/>
            <p:nvPr/>
          </p:nvSpPr>
          <p:spPr>
            <a:xfrm rot="5400000">
              <a:off x="6357069" y="3247621"/>
              <a:ext cx="1593132" cy="1430659"/>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817"/>
            <p:cNvSpPr>
              <a:spLocks noEditPoints="1"/>
            </p:cNvSpPr>
            <p:nvPr/>
          </p:nvSpPr>
          <p:spPr bwMode="auto">
            <a:xfrm>
              <a:off x="6728188" y="3538535"/>
              <a:ext cx="850894" cy="84883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2" name="组合 1"/>
          <p:cNvGrpSpPr/>
          <p:nvPr/>
        </p:nvGrpSpPr>
        <p:grpSpPr>
          <a:xfrm>
            <a:off x="3900878" y="3348447"/>
            <a:ext cx="1211562" cy="1349153"/>
            <a:chOff x="3599253" y="3693252"/>
            <a:chExt cx="1211562" cy="1349153"/>
          </a:xfrm>
          <a:blipFill rotWithShape="1">
            <a:blip r:embed="rId5"/>
            <a:stretch>
              <a:fillRect/>
            </a:stretch>
          </a:blipFill>
        </p:grpSpPr>
        <p:sp>
          <p:nvSpPr>
            <p:cNvPr id="11" name="任意多边形 10"/>
            <p:cNvSpPr/>
            <p:nvPr/>
          </p:nvSpPr>
          <p:spPr>
            <a:xfrm rot="5400000">
              <a:off x="3530457" y="3762048"/>
              <a:ext cx="1349153" cy="121156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895"/>
            <p:cNvSpPr/>
            <p:nvPr/>
          </p:nvSpPr>
          <p:spPr bwMode="auto">
            <a:xfrm>
              <a:off x="3874833" y="4020302"/>
              <a:ext cx="660400" cy="644525"/>
            </a:xfrm>
            <a:custGeom>
              <a:avLst/>
              <a:gdLst>
                <a:gd name="T0" fmla="*/ 169 w 176"/>
                <a:gd name="T1" fmla="*/ 81 h 172"/>
                <a:gd name="T2" fmla="*/ 94 w 176"/>
                <a:gd name="T3" fmla="*/ 81 h 172"/>
                <a:gd name="T4" fmla="*/ 94 w 176"/>
                <a:gd name="T5" fmla="*/ 49 h 172"/>
                <a:gd name="T6" fmla="*/ 80 w 176"/>
                <a:gd name="T7" fmla="*/ 15 h 172"/>
                <a:gd name="T8" fmla="*/ 47 w 176"/>
                <a:gd name="T9" fmla="*/ 0 h 172"/>
                <a:gd name="T10" fmla="*/ 14 w 176"/>
                <a:gd name="T11" fmla="*/ 15 h 172"/>
                <a:gd name="T12" fmla="*/ 0 w 176"/>
                <a:gd name="T13" fmla="*/ 49 h 172"/>
                <a:gd name="T14" fmla="*/ 0 w 176"/>
                <a:gd name="T15" fmla="*/ 91 h 172"/>
                <a:gd name="T16" fmla="*/ 25 w 176"/>
                <a:gd name="T17" fmla="*/ 91 h 172"/>
                <a:gd name="T18" fmla="*/ 25 w 176"/>
                <a:gd name="T19" fmla="*/ 86 h 172"/>
                <a:gd name="T20" fmla="*/ 10 w 176"/>
                <a:gd name="T21" fmla="*/ 71 h 172"/>
                <a:gd name="T22" fmla="*/ 25 w 176"/>
                <a:gd name="T23" fmla="*/ 71 h 172"/>
                <a:gd name="T24" fmla="*/ 25 w 176"/>
                <a:gd name="T25" fmla="*/ 49 h 172"/>
                <a:gd name="T26" fmla="*/ 31 w 176"/>
                <a:gd name="T27" fmla="*/ 32 h 172"/>
                <a:gd name="T28" fmla="*/ 47 w 176"/>
                <a:gd name="T29" fmla="*/ 25 h 172"/>
                <a:gd name="T30" fmla="*/ 62 w 176"/>
                <a:gd name="T31" fmla="*/ 32 h 172"/>
                <a:gd name="T32" fmla="*/ 69 w 176"/>
                <a:gd name="T33" fmla="*/ 49 h 172"/>
                <a:gd name="T34" fmla="*/ 69 w 176"/>
                <a:gd name="T35" fmla="*/ 81 h 172"/>
                <a:gd name="T36" fmla="*/ 59 w 176"/>
                <a:gd name="T37" fmla="*/ 81 h 172"/>
                <a:gd name="T38" fmla="*/ 52 w 176"/>
                <a:gd name="T39" fmla="*/ 87 h 172"/>
                <a:gd name="T40" fmla="*/ 52 w 176"/>
                <a:gd name="T41" fmla="*/ 165 h 172"/>
                <a:gd name="T42" fmla="*/ 59 w 176"/>
                <a:gd name="T43" fmla="*/ 172 h 172"/>
                <a:gd name="T44" fmla="*/ 169 w 176"/>
                <a:gd name="T45" fmla="*/ 172 h 172"/>
                <a:gd name="T46" fmla="*/ 176 w 176"/>
                <a:gd name="T47" fmla="*/ 165 h 172"/>
                <a:gd name="T48" fmla="*/ 176 w 176"/>
                <a:gd name="T49" fmla="*/ 87 h 172"/>
                <a:gd name="T50" fmla="*/ 169 w 176"/>
                <a:gd name="T51" fmla="*/ 81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6" h="172">
                  <a:moveTo>
                    <a:pt x="169" y="81"/>
                  </a:moveTo>
                  <a:cubicBezTo>
                    <a:pt x="94" y="81"/>
                    <a:pt x="94" y="81"/>
                    <a:pt x="94" y="81"/>
                  </a:cubicBezTo>
                  <a:cubicBezTo>
                    <a:pt x="94" y="49"/>
                    <a:pt x="94" y="49"/>
                    <a:pt x="94" y="49"/>
                  </a:cubicBezTo>
                  <a:cubicBezTo>
                    <a:pt x="94" y="36"/>
                    <a:pt x="89" y="24"/>
                    <a:pt x="80" y="15"/>
                  </a:cubicBezTo>
                  <a:cubicBezTo>
                    <a:pt x="72" y="6"/>
                    <a:pt x="60" y="0"/>
                    <a:pt x="47" y="0"/>
                  </a:cubicBezTo>
                  <a:cubicBezTo>
                    <a:pt x="34" y="0"/>
                    <a:pt x="22" y="6"/>
                    <a:pt x="14" y="15"/>
                  </a:cubicBezTo>
                  <a:cubicBezTo>
                    <a:pt x="5" y="24"/>
                    <a:pt x="0" y="36"/>
                    <a:pt x="0" y="49"/>
                  </a:cubicBezTo>
                  <a:cubicBezTo>
                    <a:pt x="0" y="91"/>
                    <a:pt x="0" y="91"/>
                    <a:pt x="0" y="91"/>
                  </a:cubicBezTo>
                  <a:cubicBezTo>
                    <a:pt x="25" y="91"/>
                    <a:pt x="25" y="91"/>
                    <a:pt x="25" y="91"/>
                  </a:cubicBezTo>
                  <a:cubicBezTo>
                    <a:pt x="25" y="86"/>
                    <a:pt x="25" y="86"/>
                    <a:pt x="25" y="86"/>
                  </a:cubicBezTo>
                  <a:cubicBezTo>
                    <a:pt x="10" y="71"/>
                    <a:pt x="10" y="71"/>
                    <a:pt x="10" y="71"/>
                  </a:cubicBezTo>
                  <a:cubicBezTo>
                    <a:pt x="25" y="71"/>
                    <a:pt x="25" y="71"/>
                    <a:pt x="25" y="71"/>
                  </a:cubicBezTo>
                  <a:cubicBezTo>
                    <a:pt x="25" y="49"/>
                    <a:pt x="25" y="49"/>
                    <a:pt x="25" y="49"/>
                  </a:cubicBezTo>
                  <a:cubicBezTo>
                    <a:pt x="25" y="42"/>
                    <a:pt x="27" y="36"/>
                    <a:pt x="31" y="32"/>
                  </a:cubicBezTo>
                  <a:cubicBezTo>
                    <a:pt x="36" y="27"/>
                    <a:pt x="41" y="25"/>
                    <a:pt x="47" y="25"/>
                  </a:cubicBezTo>
                  <a:cubicBezTo>
                    <a:pt x="53" y="25"/>
                    <a:pt x="58" y="27"/>
                    <a:pt x="62" y="32"/>
                  </a:cubicBezTo>
                  <a:cubicBezTo>
                    <a:pt x="67" y="36"/>
                    <a:pt x="69" y="42"/>
                    <a:pt x="69" y="49"/>
                  </a:cubicBezTo>
                  <a:cubicBezTo>
                    <a:pt x="69" y="81"/>
                    <a:pt x="69" y="81"/>
                    <a:pt x="69" y="81"/>
                  </a:cubicBezTo>
                  <a:cubicBezTo>
                    <a:pt x="59" y="81"/>
                    <a:pt x="59" y="81"/>
                    <a:pt x="59" y="81"/>
                  </a:cubicBezTo>
                  <a:cubicBezTo>
                    <a:pt x="55" y="81"/>
                    <a:pt x="52" y="84"/>
                    <a:pt x="52" y="87"/>
                  </a:cubicBezTo>
                  <a:cubicBezTo>
                    <a:pt x="52" y="165"/>
                    <a:pt x="52" y="165"/>
                    <a:pt x="52" y="165"/>
                  </a:cubicBezTo>
                  <a:cubicBezTo>
                    <a:pt x="52" y="169"/>
                    <a:pt x="55" y="172"/>
                    <a:pt x="59" y="172"/>
                  </a:cubicBezTo>
                  <a:cubicBezTo>
                    <a:pt x="169" y="172"/>
                    <a:pt x="169" y="172"/>
                    <a:pt x="169" y="172"/>
                  </a:cubicBezTo>
                  <a:cubicBezTo>
                    <a:pt x="173" y="172"/>
                    <a:pt x="176" y="169"/>
                    <a:pt x="176" y="165"/>
                  </a:cubicBezTo>
                  <a:cubicBezTo>
                    <a:pt x="176" y="87"/>
                    <a:pt x="176" y="87"/>
                    <a:pt x="176" y="87"/>
                  </a:cubicBezTo>
                  <a:cubicBezTo>
                    <a:pt x="176" y="84"/>
                    <a:pt x="173" y="81"/>
                    <a:pt x="169" y="81"/>
                  </a:cubicBezTo>
                  <a:close/>
                </a:path>
              </a:pathLst>
            </a:custGeom>
            <a:grpFill/>
            <a:ln>
              <a:noFill/>
            </a:ln>
          </p:spPr>
          <p:txBody>
            <a:bodyPr vert="horz" wrap="square" lIns="91440" tIns="45720" rIns="91440" bIns="45720" numCol="1" anchor="t" anchorCtr="0" compatLnSpc="1"/>
            <a:lstStyle/>
            <a:p>
              <a:endParaRPr lang="zh-CN" altLang="en-US"/>
            </a:p>
          </p:txBody>
        </p:sp>
      </p:grpSp>
      <p:grpSp>
        <p:nvGrpSpPr>
          <p:cNvPr id="33" name="组合 32"/>
          <p:cNvGrpSpPr/>
          <p:nvPr/>
        </p:nvGrpSpPr>
        <p:grpSpPr>
          <a:xfrm>
            <a:off x="2973933" y="3201867"/>
            <a:ext cx="792381" cy="882368"/>
            <a:chOff x="3173272" y="3280607"/>
            <a:chExt cx="792381" cy="882368"/>
          </a:xfrm>
          <a:blipFill rotWithShape="1">
            <a:blip r:embed="rId6"/>
            <a:stretch>
              <a:fillRect/>
            </a:stretch>
          </a:blipFill>
        </p:grpSpPr>
        <p:sp>
          <p:nvSpPr>
            <p:cNvPr id="12" name="任意多边形 11"/>
            <p:cNvSpPr/>
            <p:nvPr/>
          </p:nvSpPr>
          <p:spPr>
            <a:xfrm rot="5400000">
              <a:off x="3128279" y="3325600"/>
              <a:ext cx="882368" cy="79238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p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1051"/>
            <p:cNvSpPr>
              <a:spLocks noEditPoints="1"/>
            </p:cNvSpPr>
            <p:nvPr/>
          </p:nvSpPr>
          <p:spPr bwMode="auto">
            <a:xfrm>
              <a:off x="3294148" y="3480022"/>
              <a:ext cx="550630" cy="490096"/>
            </a:xfrm>
            <a:custGeom>
              <a:avLst/>
              <a:gdLst>
                <a:gd name="T0" fmla="*/ 200 w 200"/>
                <a:gd name="T1" fmla="*/ 62 h 178"/>
                <a:gd name="T2" fmla="*/ 176 w 200"/>
                <a:gd name="T3" fmla="*/ 39 h 178"/>
                <a:gd name="T4" fmla="*/ 171 w 200"/>
                <a:gd name="T5" fmla="*/ 39 h 178"/>
                <a:gd name="T6" fmla="*/ 171 w 200"/>
                <a:gd name="T7" fmla="*/ 38 h 178"/>
                <a:gd name="T8" fmla="*/ 135 w 200"/>
                <a:gd name="T9" fmla="*/ 3 h 178"/>
                <a:gd name="T10" fmla="*/ 106 w 200"/>
                <a:gd name="T11" fmla="*/ 16 h 178"/>
                <a:gd name="T12" fmla="*/ 70 w 200"/>
                <a:gd name="T13" fmla="*/ 0 h 178"/>
                <a:gd name="T14" fmla="*/ 24 w 200"/>
                <a:gd name="T15" fmla="*/ 45 h 178"/>
                <a:gd name="T16" fmla="*/ 26 w 200"/>
                <a:gd name="T17" fmla="*/ 59 h 178"/>
                <a:gd name="T18" fmla="*/ 0 w 200"/>
                <a:gd name="T19" fmla="*/ 89 h 178"/>
                <a:gd name="T20" fmla="*/ 31 w 200"/>
                <a:gd name="T21" fmla="*/ 119 h 178"/>
                <a:gd name="T22" fmla="*/ 43 w 200"/>
                <a:gd name="T23" fmla="*/ 117 h 178"/>
                <a:gd name="T24" fmla="*/ 60 w 200"/>
                <a:gd name="T25" fmla="*/ 133 h 178"/>
                <a:gd name="T26" fmla="*/ 61 w 200"/>
                <a:gd name="T27" fmla="*/ 133 h 178"/>
                <a:gd name="T28" fmla="*/ 73 w 200"/>
                <a:gd name="T29" fmla="*/ 143 h 178"/>
                <a:gd name="T30" fmla="*/ 84 w 200"/>
                <a:gd name="T31" fmla="*/ 131 h 178"/>
                <a:gd name="T32" fmla="*/ 77 w 200"/>
                <a:gd name="T33" fmla="*/ 122 h 178"/>
                <a:gd name="T34" fmla="*/ 78 w 200"/>
                <a:gd name="T35" fmla="*/ 116 h 178"/>
                <a:gd name="T36" fmla="*/ 78 w 200"/>
                <a:gd name="T37" fmla="*/ 115 h 178"/>
                <a:gd name="T38" fmla="*/ 88 w 200"/>
                <a:gd name="T39" fmla="*/ 117 h 178"/>
                <a:gd name="T40" fmla="*/ 92 w 200"/>
                <a:gd name="T41" fmla="*/ 117 h 178"/>
                <a:gd name="T42" fmla="*/ 97 w 200"/>
                <a:gd name="T43" fmla="*/ 131 h 178"/>
                <a:gd name="T44" fmla="*/ 89 w 200"/>
                <a:gd name="T45" fmla="*/ 141 h 178"/>
                <a:gd name="T46" fmla="*/ 99 w 200"/>
                <a:gd name="T47" fmla="*/ 151 h 178"/>
                <a:gd name="T48" fmla="*/ 109 w 200"/>
                <a:gd name="T49" fmla="*/ 140 h 178"/>
                <a:gd name="T50" fmla="*/ 109 w 200"/>
                <a:gd name="T51" fmla="*/ 139 h 178"/>
                <a:gd name="T52" fmla="*/ 117 w 200"/>
                <a:gd name="T53" fmla="*/ 140 h 178"/>
                <a:gd name="T54" fmla="*/ 142 w 200"/>
                <a:gd name="T55" fmla="*/ 116 h 178"/>
                <a:gd name="T56" fmla="*/ 152 w 200"/>
                <a:gd name="T57" fmla="*/ 117 h 178"/>
                <a:gd name="T58" fmla="*/ 177 w 200"/>
                <a:gd name="T59" fmla="*/ 93 h 178"/>
                <a:gd name="T60" fmla="*/ 175 w 200"/>
                <a:gd name="T61" fmla="*/ 84 h 178"/>
                <a:gd name="T62" fmla="*/ 176 w 200"/>
                <a:gd name="T63" fmla="*/ 84 h 178"/>
                <a:gd name="T64" fmla="*/ 200 w 200"/>
                <a:gd name="T65" fmla="*/ 62 h 178"/>
                <a:gd name="T66" fmla="*/ 117 w 200"/>
                <a:gd name="T67" fmla="*/ 147 h 178"/>
                <a:gd name="T68" fmla="*/ 120 w 200"/>
                <a:gd name="T69" fmla="*/ 145 h 178"/>
                <a:gd name="T70" fmla="*/ 117 w 200"/>
                <a:gd name="T71" fmla="*/ 143 h 178"/>
                <a:gd name="T72" fmla="*/ 114 w 200"/>
                <a:gd name="T73" fmla="*/ 145 h 178"/>
                <a:gd name="T74" fmla="*/ 117 w 200"/>
                <a:gd name="T75" fmla="*/ 147 h 178"/>
                <a:gd name="T76" fmla="*/ 116 w 200"/>
                <a:gd name="T77" fmla="*/ 168 h 178"/>
                <a:gd name="T78" fmla="*/ 111 w 200"/>
                <a:gd name="T79" fmla="*/ 173 h 178"/>
                <a:gd name="T80" fmla="*/ 117 w 200"/>
                <a:gd name="T81" fmla="*/ 178 h 178"/>
                <a:gd name="T82" fmla="*/ 122 w 200"/>
                <a:gd name="T83" fmla="*/ 173 h 178"/>
                <a:gd name="T84" fmla="*/ 116 w 200"/>
                <a:gd name="T85" fmla="*/ 168 h 178"/>
                <a:gd name="T86" fmla="*/ 116 w 200"/>
                <a:gd name="T87" fmla="*/ 155 h 178"/>
                <a:gd name="T88" fmla="*/ 111 w 200"/>
                <a:gd name="T89" fmla="*/ 150 h 178"/>
                <a:gd name="T90" fmla="*/ 106 w 200"/>
                <a:gd name="T91" fmla="*/ 155 h 178"/>
                <a:gd name="T92" fmla="*/ 111 w 200"/>
                <a:gd name="T93" fmla="*/ 160 h 178"/>
                <a:gd name="T94" fmla="*/ 116 w 200"/>
                <a:gd name="T95" fmla="*/ 155 h 178"/>
                <a:gd name="T96" fmla="*/ 97 w 200"/>
                <a:gd name="T97" fmla="*/ 156 h 178"/>
                <a:gd name="T98" fmla="*/ 89 w 200"/>
                <a:gd name="T99" fmla="*/ 164 h 178"/>
                <a:gd name="T100" fmla="*/ 98 w 200"/>
                <a:gd name="T101" fmla="*/ 172 h 178"/>
                <a:gd name="T102" fmla="*/ 106 w 200"/>
                <a:gd name="T103" fmla="*/ 163 h 178"/>
                <a:gd name="T104" fmla="*/ 97 w 200"/>
                <a:gd name="T105"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0" h="178">
                  <a:moveTo>
                    <a:pt x="200" y="62"/>
                  </a:moveTo>
                  <a:cubicBezTo>
                    <a:pt x="200" y="49"/>
                    <a:pt x="189" y="39"/>
                    <a:pt x="176" y="39"/>
                  </a:cubicBezTo>
                  <a:cubicBezTo>
                    <a:pt x="174" y="39"/>
                    <a:pt x="172" y="39"/>
                    <a:pt x="171" y="39"/>
                  </a:cubicBezTo>
                  <a:cubicBezTo>
                    <a:pt x="171" y="39"/>
                    <a:pt x="171" y="38"/>
                    <a:pt x="171" y="38"/>
                  </a:cubicBezTo>
                  <a:cubicBezTo>
                    <a:pt x="171" y="18"/>
                    <a:pt x="155" y="3"/>
                    <a:pt x="135" y="3"/>
                  </a:cubicBezTo>
                  <a:cubicBezTo>
                    <a:pt x="123" y="3"/>
                    <a:pt x="113" y="8"/>
                    <a:pt x="106" y="16"/>
                  </a:cubicBezTo>
                  <a:cubicBezTo>
                    <a:pt x="98" y="6"/>
                    <a:pt x="85" y="0"/>
                    <a:pt x="70" y="0"/>
                  </a:cubicBezTo>
                  <a:cubicBezTo>
                    <a:pt x="45" y="0"/>
                    <a:pt x="24" y="20"/>
                    <a:pt x="24" y="45"/>
                  </a:cubicBezTo>
                  <a:cubicBezTo>
                    <a:pt x="24" y="50"/>
                    <a:pt x="25" y="55"/>
                    <a:pt x="26" y="59"/>
                  </a:cubicBezTo>
                  <a:cubicBezTo>
                    <a:pt x="11" y="62"/>
                    <a:pt x="0" y="74"/>
                    <a:pt x="0" y="89"/>
                  </a:cubicBezTo>
                  <a:cubicBezTo>
                    <a:pt x="0" y="106"/>
                    <a:pt x="14" y="119"/>
                    <a:pt x="31" y="119"/>
                  </a:cubicBezTo>
                  <a:cubicBezTo>
                    <a:pt x="36" y="119"/>
                    <a:pt x="39" y="119"/>
                    <a:pt x="43" y="117"/>
                  </a:cubicBezTo>
                  <a:cubicBezTo>
                    <a:pt x="44" y="126"/>
                    <a:pt x="51" y="133"/>
                    <a:pt x="60" y="133"/>
                  </a:cubicBezTo>
                  <a:cubicBezTo>
                    <a:pt x="61" y="133"/>
                    <a:pt x="61" y="133"/>
                    <a:pt x="61" y="133"/>
                  </a:cubicBezTo>
                  <a:cubicBezTo>
                    <a:pt x="62" y="138"/>
                    <a:pt x="67" y="143"/>
                    <a:pt x="73" y="143"/>
                  </a:cubicBezTo>
                  <a:cubicBezTo>
                    <a:pt x="79" y="143"/>
                    <a:pt x="84" y="137"/>
                    <a:pt x="84" y="131"/>
                  </a:cubicBezTo>
                  <a:cubicBezTo>
                    <a:pt x="84" y="127"/>
                    <a:pt x="81" y="123"/>
                    <a:pt x="77" y="122"/>
                  </a:cubicBezTo>
                  <a:cubicBezTo>
                    <a:pt x="78" y="120"/>
                    <a:pt x="78" y="118"/>
                    <a:pt x="78" y="116"/>
                  </a:cubicBezTo>
                  <a:cubicBezTo>
                    <a:pt x="78" y="115"/>
                    <a:pt x="78" y="115"/>
                    <a:pt x="78" y="115"/>
                  </a:cubicBezTo>
                  <a:cubicBezTo>
                    <a:pt x="81" y="116"/>
                    <a:pt x="84" y="117"/>
                    <a:pt x="88" y="117"/>
                  </a:cubicBezTo>
                  <a:cubicBezTo>
                    <a:pt x="89" y="117"/>
                    <a:pt x="90" y="117"/>
                    <a:pt x="92" y="117"/>
                  </a:cubicBezTo>
                  <a:cubicBezTo>
                    <a:pt x="92" y="122"/>
                    <a:pt x="94" y="127"/>
                    <a:pt x="97" y="131"/>
                  </a:cubicBezTo>
                  <a:cubicBezTo>
                    <a:pt x="92" y="132"/>
                    <a:pt x="88" y="136"/>
                    <a:pt x="89" y="141"/>
                  </a:cubicBezTo>
                  <a:cubicBezTo>
                    <a:pt x="89" y="146"/>
                    <a:pt x="93" y="151"/>
                    <a:pt x="99" y="151"/>
                  </a:cubicBezTo>
                  <a:cubicBezTo>
                    <a:pt x="105" y="150"/>
                    <a:pt x="109" y="146"/>
                    <a:pt x="109" y="140"/>
                  </a:cubicBezTo>
                  <a:cubicBezTo>
                    <a:pt x="109" y="140"/>
                    <a:pt x="109" y="139"/>
                    <a:pt x="109" y="139"/>
                  </a:cubicBezTo>
                  <a:cubicBezTo>
                    <a:pt x="111" y="140"/>
                    <a:pt x="114" y="140"/>
                    <a:pt x="117" y="140"/>
                  </a:cubicBezTo>
                  <a:cubicBezTo>
                    <a:pt x="131" y="140"/>
                    <a:pt x="142" y="129"/>
                    <a:pt x="142" y="116"/>
                  </a:cubicBezTo>
                  <a:cubicBezTo>
                    <a:pt x="145" y="117"/>
                    <a:pt x="148" y="117"/>
                    <a:pt x="152" y="117"/>
                  </a:cubicBezTo>
                  <a:cubicBezTo>
                    <a:pt x="166" y="117"/>
                    <a:pt x="177" y="106"/>
                    <a:pt x="177" y="93"/>
                  </a:cubicBezTo>
                  <a:cubicBezTo>
                    <a:pt x="177" y="90"/>
                    <a:pt x="176" y="87"/>
                    <a:pt x="175" y="84"/>
                  </a:cubicBezTo>
                  <a:cubicBezTo>
                    <a:pt x="176" y="84"/>
                    <a:pt x="176" y="84"/>
                    <a:pt x="176" y="84"/>
                  </a:cubicBezTo>
                  <a:cubicBezTo>
                    <a:pt x="189" y="84"/>
                    <a:pt x="200" y="74"/>
                    <a:pt x="200" y="62"/>
                  </a:cubicBezTo>
                  <a:close/>
                  <a:moveTo>
                    <a:pt x="117" y="147"/>
                  </a:moveTo>
                  <a:cubicBezTo>
                    <a:pt x="119" y="147"/>
                    <a:pt x="120" y="146"/>
                    <a:pt x="120" y="145"/>
                  </a:cubicBezTo>
                  <a:cubicBezTo>
                    <a:pt x="120" y="144"/>
                    <a:pt x="118" y="142"/>
                    <a:pt x="117" y="143"/>
                  </a:cubicBezTo>
                  <a:cubicBezTo>
                    <a:pt x="116" y="143"/>
                    <a:pt x="114" y="144"/>
                    <a:pt x="114" y="145"/>
                  </a:cubicBezTo>
                  <a:cubicBezTo>
                    <a:pt x="115" y="146"/>
                    <a:pt x="116" y="148"/>
                    <a:pt x="117" y="147"/>
                  </a:cubicBezTo>
                  <a:close/>
                  <a:moveTo>
                    <a:pt x="116" y="168"/>
                  </a:moveTo>
                  <a:cubicBezTo>
                    <a:pt x="113" y="168"/>
                    <a:pt x="111" y="170"/>
                    <a:pt x="111" y="173"/>
                  </a:cubicBezTo>
                  <a:cubicBezTo>
                    <a:pt x="111" y="176"/>
                    <a:pt x="114" y="178"/>
                    <a:pt x="117" y="178"/>
                  </a:cubicBezTo>
                  <a:cubicBezTo>
                    <a:pt x="120" y="178"/>
                    <a:pt x="122" y="175"/>
                    <a:pt x="122" y="173"/>
                  </a:cubicBezTo>
                  <a:cubicBezTo>
                    <a:pt x="122" y="170"/>
                    <a:pt x="119" y="167"/>
                    <a:pt x="116" y="168"/>
                  </a:cubicBezTo>
                  <a:close/>
                  <a:moveTo>
                    <a:pt x="116" y="155"/>
                  </a:moveTo>
                  <a:cubicBezTo>
                    <a:pt x="116" y="152"/>
                    <a:pt x="114" y="150"/>
                    <a:pt x="111" y="150"/>
                  </a:cubicBezTo>
                  <a:cubicBezTo>
                    <a:pt x="108" y="150"/>
                    <a:pt x="106" y="152"/>
                    <a:pt x="106" y="155"/>
                  </a:cubicBezTo>
                  <a:cubicBezTo>
                    <a:pt x="106" y="158"/>
                    <a:pt x="108" y="161"/>
                    <a:pt x="111" y="160"/>
                  </a:cubicBezTo>
                  <a:cubicBezTo>
                    <a:pt x="114" y="160"/>
                    <a:pt x="117" y="158"/>
                    <a:pt x="116" y="155"/>
                  </a:cubicBezTo>
                  <a:close/>
                  <a:moveTo>
                    <a:pt x="97" y="156"/>
                  </a:moveTo>
                  <a:cubicBezTo>
                    <a:pt x="92" y="156"/>
                    <a:pt x="89" y="159"/>
                    <a:pt x="89" y="164"/>
                  </a:cubicBezTo>
                  <a:cubicBezTo>
                    <a:pt x="89" y="168"/>
                    <a:pt x="93" y="172"/>
                    <a:pt x="98" y="172"/>
                  </a:cubicBezTo>
                  <a:cubicBezTo>
                    <a:pt x="102" y="172"/>
                    <a:pt x="106" y="168"/>
                    <a:pt x="106" y="163"/>
                  </a:cubicBezTo>
                  <a:cubicBezTo>
                    <a:pt x="106" y="159"/>
                    <a:pt x="102" y="155"/>
                    <a:pt x="97" y="156"/>
                  </a:cubicBezTo>
                  <a:close/>
                </a:path>
              </a:pathLst>
            </a:custGeom>
            <a:grpFill/>
            <a:ln>
              <a:noFill/>
            </a:ln>
          </p:spPr>
          <p:txBody>
            <a:bodyPr vert="horz" wrap="square" lIns="91440" tIns="45720" rIns="91440" bIns="45720" numCol="1" anchor="t" anchorCtr="0" compatLnSpc="1"/>
            <a:lstStyle/>
            <a:p>
              <a:endParaRPr lang="zh-CN" altLang="en-US"/>
            </a:p>
          </p:txBody>
        </p:sp>
      </p:grpSp>
      <p:sp>
        <p:nvSpPr>
          <p:cNvPr id="37" name="任意多边形 36"/>
          <p:cNvSpPr/>
          <p:nvPr/>
        </p:nvSpPr>
        <p:spPr>
          <a:xfrm>
            <a:off x="3022638" y="2314097"/>
            <a:ext cx="1602557" cy="358219"/>
          </a:xfrm>
          <a:custGeom>
            <a:avLst/>
            <a:gdLst>
              <a:gd name="connsiteX0" fmla="*/ 1602557 w 1602557"/>
              <a:gd name="connsiteY0" fmla="*/ 358219 h 358219"/>
              <a:gd name="connsiteX1" fmla="*/ 0 w 1602557"/>
              <a:gd name="connsiteY1" fmla="*/ 358219 h 358219"/>
              <a:gd name="connsiteX2" fmla="*/ 0 w 1602557"/>
              <a:gd name="connsiteY2" fmla="*/ 0 h 358219"/>
            </a:gdLst>
            <a:ahLst/>
            <a:cxnLst>
              <a:cxn ang="0">
                <a:pos x="connsiteX0" y="connsiteY0"/>
              </a:cxn>
              <a:cxn ang="0">
                <a:pos x="connsiteX1" y="connsiteY1"/>
              </a:cxn>
              <a:cxn ang="0">
                <a:pos x="connsiteX2" y="connsiteY2"/>
              </a:cxn>
            </a:cxnLst>
            <a:rect l="l" t="t" r="r" b="b"/>
            <a:pathLst>
              <a:path w="1602557" h="358219">
                <a:moveTo>
                  <a:pt x="1602557" y="358219"/>
                </a:moveTo>
                <a:lnTo>
                  <a:pt x="0" y="358219"/>
                </a:lnTo>
                <a:lnTo>
                  <a:pt x="0"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6620941" y="1735835"/>
            <a:ext cx="895546" cy="678730"/>
          </a:xfrm>
          <a:custGeom>
            <a:avLst/>
            <a:gdLst>
              <a:gd name="connsiteX0" fmla="*/ 0 w 895546"/>
              <a:gd name="connsiteY0" fmla="*/ 678730 h 678730"/>
              <a:gd name="connsiteX1" fmla="*/ 0 w 895546"/>
              <a:gd name="connsiteY1" fmla="*/ 0 h 678730"/>
              <a:gd name="connsiteX2" fmla="*/ 895546 w 895546"/>
              <a:gd name="connsiteY2" fmla="*/ 0 h 678730"/>
            </a:gdLst>
            <a:ahLst/>
            <a:cxnLst>
              <a:cxn ang="0">
                <a:pos x="connsiteX0" y="connsiteY0"/>
              </a:cxn>
              <a:cxn ang="0">
                <a:pos x="connsiteX1" y="connsiteY1"/>
              </a:cxn>
              <a:cxn ang="0">
                <a:pos x="connsiteX2" y="connsiteY2"/>
              </a:cxn>
            </a:cxnLst>
            <a:rect l="l" t="t" r="r" b="b"/>
            <a:pathLst>
              <a:path w="895546" h="678730">
                <a:moveTo>
                  <a:pt x="0" y="678730"/>
                </a:moveTo>
                <a:lnTo>
                  <a:pt x="0" y="0"/>
                </a:lnTo>
                <a:lnTo>
                  <a:pt x="895546"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8106782" y="2835406"/>
            <a:ext cx="669303" cy="565608"/>
          </a:xfrm>
          <a:custGeom>
            <a:avLst/>
            <a:gdLst>
              <a:gd name="connsiteX0" fmla="*/ 0 w 669303"/>
              <a:gd name="connsiteY0" fmla="*/ 565608 h 565608"/>
              <a:gd name="connsiteX1" fmla="*/ 0 w 669303"/>
              <a:gd name="connsiteY1" fmla="*/ 0 h 565608"/>
              <a:gd name="connsiteX2" fmla="*/ 669303 w 669303"/>
              <a:gd name="connsiteY2" fmla="*/ 0 h 565608"/>
            </a:gdLst>
            <a:ahLst/>
            <a:cxnLst>
              <a:cxn ang="0">
                <a:pos x="connsiteX0" y="connsiteY0"/>
              </a:cxn>
              <a:cxn ang="0">
                <a:pos x="connsiteX1" y="connsiteY1"/>
              </a:cxn>
              <a:cxn ang="0">
                <a:pos x="connsiteX2" y="connsiteY2"/>
              </a:cxn>
            </a:cxnLst>
            <a:rect l="l" t="t" r="r" b="b"/>
            <a:pathLst>
              <a:path w="669303" h="565608">
                <a:moveTo>
                  <a:pt x="0" y="565608"/>
                </a:moveTo>
                <a:lnTo>
                  <a:pt x="0" y="0"/>
                </a:lnTo>
                <a:lnTo>
                  <a:pt x="669303" y="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7172422" y="4758474"/>
            <a:ext cx="820132" cy="744717"/>
          </a:xfrm>
          <a:custGeom>
            <a:avLst/>
            <a:gdLst>
              <a:gd name="connsiteX0" fmla="*/ 0 w 820132"/>
              <a:gd name="connsiteY0" fmla="*/ 0 h 744717"/>
              <a:gd name="connsiteX1" fmla="*/ 0 w 820132"/>
              <a:gd name="connsiteY1" fmla="*/ 744717 h 744717"/>
              <a:gd name="connsiteX2" fmla="*/ 820132 w 820132"/>
              <a:gd name="connsiteY2" fmla="*/ 744717 h 744717"/>
            </a:gdLst>
            <a:ahLst/>
            <a:cxnLst>
              <a:cxn ang="0">
                <a:pos x="connsiteX0" y="connsiteY0"/>
              </a:cxn>
              <a:cxn ang="0">
                <a:pos x="connsiteX1" y="connsiteY1"/>
              </a:cxn>
              <a:cxn ang="0">
                <a:pos x="connsiteX2" y="connsiteY2"/>
              </a:cxn>
            </a:cxnLst>
            <a:rect l="l" t="t" r="r" b="b"/>
            <a:pathLst>
              <a:path w="820132" h="744717">
                <a:moveTo>
                  <a:pt x="0" y="0"/>
                </a:moveTo>
                <a:lnTo>
                  <a:pt x="0" y="744717"/>
                </a:lnTo>
                <a:lnTo>
                  <a:pt x="820132" y="744717"/>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rot="5400000">
            <a:off x="4391488" y="4758965"/>
            <a:ext cx="556182" cy="480767"/>
          </a:xfrm>
          <a:custGeom>
            <a:avLst/>
            <a:gdLst>
              <a:gd name="connsiteX0" fmla="*/ 556182 w 556182"/>
              <a:gd name="connsiteY0" fmla="*/ 0 h 480767"/>
              <a:gd name="connsiteX1" fmla="*/ 0 w 556182"/>
              <a:gd name="connsiteY1" fmla="*/ 0 h 480767"/>
              <a:gd name="connsiteX2" fmla="*/ 0 w 556182"/>
              <a:gd name="connsiteY2" fmla="*/ 480767 h 480767"/>
            </a:gdLst>
            <a:ahLst/>
            <a:cxnLst>
              <a:cxn ang="0">
                <a:pos x="connsiteX0" y="connsiteY0"/>
              </a:cxn>
              <a:cxn ang="0">
                <a:pos x="connsiteX1" y="connsiteY1"/>
              </a:cxn>
              <a:cxn ang="0">
                <a:pos x="connsiteX2" y="connsiteY2"/>
              </a:cxn>
            </a:cxnLst>
            <a:rect l="l" t="t" r="r" b="b"/>
            <a:pathLst>
              <a:path w="556182" h="480767">
                <a:moveTo>
                  <a:pt x="556182" y="0"/>
                </a:moveTo>
                <a:lnTo>
                  <a:pt x="0" y="0"/>
                </a:lnTo>
                <a:lnTo>
                  <a:pt x="0" y="480767"/>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837289" y="3876963"/>
            <a:ext cx="1140644" cy="443060"/>
          </a:xfrm>
          <a:custGeom>
            <a:avLst/>
            <a:gdLst>
              <a:gd name="connsiteX0" fmla="*/ 1140644 w 1140644"/>
              <a:gd name="connsiteY0" fmla="*/ 0 h 443060"/>
              <a:gd name="connsiteX1" fmla="*/ 0 w 1140644"/>
              <a:gd name="connsiteY1" fmla="*/ 0 h 443060"/>
              <a:gd name="connsiteX2" fmla="*/ 0 w 1140644"/>
              <a:gd name="connsiteY2" fmla="*/ 443060 h 443060"/>
            </a:gdLst>
            <a:ahLst/>
            <a:cxnLst>
              <a:cxn ang="0">
                <a:pos x="connsiteX0" y="connsiteY0"/>
              </a:cxn>
              <a:cxn ang="0">
                <a:pos x="connsiteX1" y="connsiteY1"/>
              </a:cxn>
              <a:cxn ang="0">
                <a:pos x="connsiteX2" y="connsiteY2"/>
              </a:cxn>
            </a:cxnLst>
            <a:rect l="l" t="t" r="r" b="b"/>
            <a:pathLst>
              <a:path w="1140644" h="443060">
                <a:moveTo>
                  <a:pt x="1140644" y="0"/>
                </a:moveTo>
                <a:lnTo>
                  <a:pt x="0" y="0"/>
                </a:lnTo>
                <a:lnTo>
                  <a:pt x="0" y="443060"/>
                </a:lnTo>
              </a:path>
            </a:pathLst>
          </a:cu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946431" y="2220296"/>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7516474" y="1687568"/>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8776085" y="2795394"/>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92554" y="5428889"/>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789588" y="5330497"/>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796642" y="4283828"/>
            <a:ext cx="148603" cy="14860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839470" y="1396365"/>
            <a:ext cx="4401185" cy="365760"/>
          </a:xfrm>
          <a:prstGeom prst="rect">
            <a:avLst/>
          </a:prstGeom>
        </p:spPr>
        <p:txBody>
          <a:bodyPr wrap="square">
            <a:spAutoFit/>
          </a:bodyPr>
          <a:lstStyle/>
          <a:p>
            <a:pPr algn="l"/>
            <a:r>
              <a:rPr lang="zh-CN" altLang="en-US" b="1" dirty="0">
                <a:solidFill>
                  <a:schemeClr val="bg1"/>
                </a:solidFill>
                <a:latin typeface="方正正纤黑简体" panose="02000000000000000000" pitchFamily="2" charset="-122"/>
                <a:ea typeface="方正正纤黑简体" panose="02000000000000000000" pitchFamily="2" charset="-122"/>
              </a:rPr>
              <a:t>魏寒柏，男，理学博士，教授二级岗位。</a:t>
            </a:r>
            <a:endParaRPr lang="zh-CN" altLang="en-US" b="1" dirty="0">
              <a:solidFill>
                <a:schemeClr val="bg1"/>
              </a:solidFill>
              <a:latin typeface="方正正纤黑简体" panose="02000000000000000000" pitchFamily="2" charset="-122"/>
              <a:ea typeface="方正正纤黑简体" panose="02000000000000000000" pitchFamily="2" charset="-122"/>
            </a:endParaRPr>
          </a:p>
        </p:txBody>
      </p:sp>
      <p:sp>
        <p:nvSpPr>
          <p:cNvPr id="50" name="矩形 49"/>
          <p:cNvSpPr/>
          <p:nvPr/>
        </p:nvSpPr>
        <p:spPr>
          <a:xfrm>
            <a:off x="943610" y="1836420"/>
            <a:ext cx="3893185" cy="420370"/>
          </a:xfrm>
          <a:prstGeom prst="rect">
            <a:avLst/>
          </a:prstGeom>
        </p:spPr>
        <p:txBody>
          <a:bodyPr wrap="square">
            <a:spAutoFit/>
          </a:bodyPr>
          <a:lstStyle/>
          <a:p>
            <a:pPr algn="l">
              <a:lnSpc>
                <a:spcPct val="120000"/>
              </a:lnSpc>
            </a:pPr>
            <a:r>
              <a:rPr lang="zh-CN" altLang="en-US" dirty="0">
                <a:solidFill>
                  <a:schemeClr val="bg1"/>
                </a:solidFill>
                <a:latin typeface="微软雅黑" panose="020B0503020204020204" charset="-122"/>
                <a:ea typeface="微软雅黑" panose="020B0503020204020204" charset="-122"/>
              </a:rPr>
              <a:t>九江职业技术学院党委副书记、院长</a:t>
            </a:r>
            <a:endParaRPr lang="zh-CN" altLang="en-US" dirty="0">
              <a:solidFill>
                <a:schemeClr val="bg1"/>
              </a:solidFill>
              <a:latin typeface="微软雅黑" panose="020B0503020204020204" charset="-122"/>
              <a:ea typeface="微软雅黑" panose="020B0503020204020204" charset="-122"/>
            </a:endParaRPr>
          </a:p>
        </p:txBody>
      </p:sp>
      <p:sp>
        <p:nvSpPr>
          <p:cNvPr id="55" name="矩形 54"/>
          <p:cNvSpPr/>
          <p:nvPr/>
        </p:nvSpPr>
        <p:spPr>
          <a:xfrm>
            <a:off x="227053" y="4432049"/>
            <a:ext cx="3286760" cy="640080"/>
          </a:xfrm>
          <a:prstGeom prst="rect">
            <a:avLst/>
          </a:prstGeom>
        </p:spPr>
        <p:txBody>
          <a:bodyPr wrap="none">
            <a:spAutoFit/>
          </a:bodyPr>
          <a:lstStyle/>
          <a:p>
            <a:pPr algn="l"/>
            <a:r>
              <a:rPr lang="zh-CN" altLang="en-US" b="1" dirty="0">
                <a:solidFill>
                  <a:schemeClr val="bg1"/>
                </a:solidFill>
                <a:latin typeface="方正正纤黑简体" panose="02000000000000000000" pitchFamily="2" charset="-122"/>
                <a:ea typeface="方正正纤黑简体" panose="02000000000000000000" pitchFamily="2" charset="-122"/>
              </a:rPr>
              <a:t> 汪永根，男，本科学历，经济</a:t>
            </a:r>
            <a:endParaRPr lang="zh-CN" altLang="en-US" b="1" dirty="0">
              <a:solidFill>
                <a:schemeClr val="bg1"/>
              </a:solidFill>
              <a:latin typeface="方正正纤黑简体" panose="02000000000000000000" pitchFamily="2" charset="-122"/>
              <a:ea typeface="方正正纤黑简体" panose="02000000000000000000" pitchFamily="2" charset="-122"/>
            </a:endParaRPr>
          </a:p>
          <a:p>
            <a:pPr algn="l"/>
            <a:r>
              <a:rPr lang="zh-CN" altLang="en-US" b="1" dirty="0">
                <a:solidFill>
                  <a:schemeClr val="bg1"/>
                </a:solidFill>
                <a:latin typeface="方正正纤黑简体" panose="02000000000000000000" pitchFamily="2" charset="-122"/>
                <a:ea typeface="方正正纤黑简体" panose="02000000000000000000" pitchFamily="2" charset="-122"/>
              </a:rPr>
              <a:t>学硕士学位，教授。 </a:t>
            </a:r>
            <a:endParaRPr lang="zh-CN" altLang="en-US" b="1" dirty="0">
              <a:solidFill>
                <a:schemeClr val="bg1"/>
              </a:solidFill>
              <a:latin typeface="方正正纤黑简体" panose="02000000000000000000" pitchFamily="2" charset="-122"/>
              <a:ea typeface="方正正纤黑简体" panose="02000000000000000000" pitchFamily="2" charset="-122"/>
            </a:endParaRPr>
          </a:p>
        </p:txBody>
      </p:sp>
      <p:sp>
        <p:nvSpPr>
          <p:cNvPr id="56" name="矩形 55"/>
          <p:cNvSpPr/>
          <p:nvPr/>
        </p:nvSpPr>
        <p:spPr>
          <a:xfrm>
            <a:off x="160649" y="5058681"/>
            <a:ext cx="3484880" cy="420370"/>
          </a:xfrm>
          <a:prstGeom prst="rect">
            <a:avLst/>
          </a:prstGeom>
        </p:spPr>
        <p:txBody>
          <a:bodyPr wrap="none">
            <a:spAutoFit/>
          </a:bodyPr>
          <a:lstStyle/>
          <a:p>
            <a:pPr algn="l">
              <a:lnSpc>
                <a:spcPct val="120000"/>
              </a:lnSpc>
            </a:pPr>
            <a:r>
              <a:rPr lang="zh-CN" altLang="en-US" sz="1600" dirty="0">
                <a:solidFill>
                  <a:schemeClr val="bg1"/>
                </a:solidFill>
                <a:latin typeface="微软雅黑" panose="020B0503020204020204" charset="-122"/>
                <a:ea typeface="微软雅黑" panose="020B0503020204020204" charset="-122"/>
              </a:rPr>
              <a:t>九江职业技术学院党委</a:t>
            </a:r>
            <a:r>
              <a:rPr lang="zh-CN" altLang="en-US" dirty="0">
                <a:solidFill>
                  <a:schemeClr val="bg1"/>
                </a:solidFill>
                <a:latin typeface="微软雅黑" panose="020B0503020204020204" charset="-122"/>
                <a:ea typeface="微软雅黑" panose="020B0503020204020204" charset="-122"/>
              </a:rPr>
              <a:t>委员</a:t>
            </a:r>
            <a:r>
              <a:rPr lang="zh-CN" altLang="en-US" sz="1600" dirty="0">
                <a:solidFill>
                  <a:schemeClr val="bg1"/>
                </a:solidFill>
                <a:latin typeface="微软雅黑" panose="020B0503020204020204" charset="-122"/>
                <a:ea typeface="微软雅黑" panose="020B0503020204020204" charset="-122"/>
              </a:rPr>
              <a:t>、副院长</a:t>
            </a:r>
            <a:endParaRPr lang="zh-CN" altLang="en-US" sz="1600" dirty="0">
              <a:solidFill>
                <a:schemeClr val="bg1"/>
              </a:solidFill>
              <a:latin typeface="微软雅黑" panose="020B0503020204020204" charset="-122"/>
              <a:ea typeface="微软雅黑" panose="020B0503020204020204" charset="-122"/>
            </a:endParaRPr>
          </a:p>
        </p:txBody>
      </p:sp>
      <p:sp>
        <p:nvSpPr>
          <p:cNvPr id="57" name="矩形 56"/>
          <p:cNvSpPr/>
          <p:nvPr/>
        </p:nvSpPr>
        <p:spPr>
          <a:xfrm>
            <a:off x="3081619" y="5503375"/>
            <a:ext cx="3632200" cy="365760"/>
          </a:xfrm>
          <a:prstGeom prst="rect">
            <a:avLst/>
          </a:prstGeom>
        </p:spPr>
        <p:txBody>
          <a:bodyPr wrap="none">
            <a:spAutoFit/>
          </a:bodyPr>
          <a:lstStyle/>
          <a:p>
            <a:pPr algn="l"/>
            <a:r>
              <a:rPr lang="zh-CN" altLang="en-US" b="1" dirty="0">
                <a:solidFill>
                  <a:schemeClr val="bg1"/>
                </a:solidFill>
                <a:latin typeface="方正正纤黑简体" panose="02000000000000000000" pitchFamily="2" charset="-122"/>
                <a:ea typeface="方正正纤黑简体" panose="02000000000000000000" pitchFamily="2" charset="-122"/>
              </a:rPr>
              <a:t>  殷锡武，男，本科学历，教授。</a:t>
            </a:r>
            <a:endParaRPr lang="zh-CN" altLang="en-US" b="1" dirty="0">
              <a:solidFill>
                <a:schemeClr val="bg1"/>
              </a:solidFill>
              <a:latin typeface="方正正纤黑简体" panose="02000000000000000000" pitchFamily="2" charset="-122"/>
              <a:ea typeface="方正正纤黑简体" panose="02000000000000000000" pitchFamily="2" charset="-122"/>
            </a:endParaRPr>
          </a:p>
        </p:txBody>
      </p:sp>
      <p:sp>
        <p:nvSpPr>
          <p:cNvPr id="58" name="矩形 57"/>
          <p:cNvSpPr/>
          <p:nvPr/>
        </p:nvSpPr>
        <p:spPr>
          <a:xfrm>
            <a:off x="2977750" y="5942682"/>
            <a:ext cx="3840480" cy="420370"/>
          </a:xfrm>
          <a:prstGeom prst="rect">
            <a:avLst/>
          </a:prstGeom>
        </p:spPr>
        <p:txBody>
          <a:bodyPr wrap="none">
            <a:spAutoFit/>
          </a:bodyPr>
          <a:lstStyle/>
          <a:p>
            <a:pPr algn="l">
              <a:lnSpc>
                <a:spcPct val="120000"/>
              </a:lnSpc>
            </a:pPr>
            <a:r>
              <a:rPr lang="zh-CN" altLang="en-US" dirty="0">
                <a:solidFill>
                  <a:schemeClr val="bg1"/>
                </a:solidFill>
                <a:latin typeface="微软雅黑" panose="020B0503020204020204" charset="-122"/>
                <a:ea typeface="微软雅黑" panose="020B0503020204020204" charset="-122"/>
              </a:rPr>
              <a:t>九江职业技术学院党委委员、副院长</a:t>
            </a:r>
            <a:endParaRPr lang="zh-CN" altLang="en-US" dirty="0">
              <a:solidFill>
                <a:schemeClr val="bg1"/>
              </a:solidFill>
              <a:latin typeface="微软雅黑" panose="020B0503020204020204" charset="-122"/>
              <a:ea typeface="微软雅黑" panose="020B0503020204020204" charset="-122"/>
            </a:endParaRPr>
          </a:p>
        </p:txBody>
      </p:sp>
      <p:sp>
        <p:nvSpPr>
          <p:cNvPr id="59" name="矩形 58"/>
          <p:cNvSpPr/>
          <p:nvPr/>
        </p:nvSpPr>
        <p:spPr>
          <a:xfrm>
            <a:off x="7422928" y="2003566"/>
            <a:ext cx="4895850" cy="365760"/>
          </a:xfrm>
          <a:prstGeom prst="rect">
            <a:avLst/>
          </a:prstGeom>
        </p:spPr>
        <p:txBody>
          <a:bodyPr wrap="none">
            <a:spAutoFit/>
          </a:bodyPr>
          <a:lstStyle/>
          <a:p>
            <a:pPr algn="l"/>
            <a:r>
              <a:rPr lang="zh-CN" altLang="en-US" b="1" dirty="0">
                <a:solidFill>
                  <a:schemeClr val="bg1"/>
                </a:solidFill>
                <a:latin typeface="方正正纤黑简体" panose="02000000000000000000" pitchFamily="2" charset="-122"/>
                <a:ea typeface="方正正纤黑简体" panose="02000000000000000000" pitchFamily="2" charset="-122"/>
              </a:rPr>
              <a:t> 刘南平，男，大学本科学历，法学士，教授。</a:t>
            </a:r>
            <a:endParaRPr lang="zh-CN" altLang="en-US" b="1" dirty="0">
              <a:solidFill>
                <a:schemeClr val="bg1"/>
              </a:solidFill>
              <a:latin typeface="方正正纤黑简体" panose="02000000000000000000" pitchFamily="2" charset="-122"/>
              <a:ea typeface="方正正纤黑简体" panose="02000000000000000000" pitchFamily="2" charset="-122"/>
            </a:endParaRPr>
          </a:p>
        </p:txBody>
      </p:sp>
      <p:sp>
        <p:nvSpPr>
          <p:cNvPr id="60" name="矩形 59"/>
          <p:cNvSpPr/>
          <p:nvPr/>
        </p:nvSpPr>
        <p:spPr>
          <a:xfrm>
            <a:off x="7950884" y="2414933"/>
            <a:ext cx="3840480" cy="420370"/>
          </a:xfrm>
          <a:prstGeom prst="rect">
            <a:avLst/>
          </a:prstGeom>
        </p:spPr>
        <p:txBody>
          <a:bodyPr wrap="none">
            <a:spAutoFit/>
          </a:bodyPr>
          <a:lstStyle/>
          <a:p>
            <a:pPr algn="l">
              <a:lnSpc>
                <a:spcPct val="120000"/>
              </a:lnSpc>
            </a:pPr>
            <a:r>
              <a:rPr lang="zh-CN" altLang="en-US" dirty="0">
                <a:solidFill>
                  <a:schemeClr val="bg1"/>
                </a:solidFill>
                <a:latin typeface="微软雅黑" panose="020B0503020204020204" charset="-122"/>
                <a:ea typeface="微软雅黑" panose="020B0503020204020204" charset="-122"/>
              </a:rPr>
              <a:t>九江职业技术学院党委委员、副院长</a:t>
            </a:r>
            <a:endParaRPr lang="zh-CN" altLang="en-US" dirty="0">
              <a:solidFill>
                <a:schemeClr val="bg1"/>
              </a:solidFill>
              <a:latin typeface="微软雅黑" panose="020B0503020204020204" charset="-122"/>
              <a:ea typeface="微软雅黑" panose="020B0503020204020204" charset="-122"/>
            </a:endParaRPr>
          </a:p>
        </p:txBody>
      </p:sp>
      <p:sp>
        <p:nvSpPr>
          <p:cNvPr id="61" name="矩形 60"/>
          <p:cNvSpPr/>
          <p:nvPr/>
        </p:nvSpPr>
        <p:spPr>
          <a:xfrm>
            <a:off x="6665413" y="5576919"/>
            <a:ext cx="5355590" cy="365760"/>
          </a:xfrm>
          <a:prstGeom prst="rect">
            <a:avLst/>
          </a:prstGeom>
        </p:spPr>
        <p:txBody>
          <a:bodyPr wrap="none">
            <a:spAutoFit/>
          </a:bodyPr>
          <a:lstStyle/>
          <a:p>
            <a:pPr algn="l"/>
            <a:r>
              <a:rPr lang="zh-CN" altLang="en-US" b="1" dirty="0">
                <a:solidFill>
                  <a:schemeClr val="bg1"/>
                </a:solidFill>
                <a:latin typeface="方正正纤黑简体" panose="02000000000000000000" pitchFamily="2" charset="-122"/>
                <a:ea typeface="方正正纤黑简体" panose="02000000000000000000" pitchFamily="2" charset="-122"/>
              </a:rPr>
              <a:t> 彭晓兰，女，大学本科学历，工程硕士学位，教授</a:t>
            </a:r>
            <a:endParaRPr lang="zh-CN" altLang="en-US" b="1" dirty="0">
              <a:solidFill>
                <a:schemeClr val="bg1"/>
              </a:solidFill>
              <a:latin typeface="方正正纤黑简体" panose="02000000000000000000" pitchFamily="2" charset="-122"/>
              <a:ea typeface="方正正纤黑简体" panose="02000000000000000000" pitchFamily="2" charset="-122"/>
            </a:endParaRPr>
          </a:p>
        </p:txBody>
      </p:sp>
      <p:sp>
        <p:nvSpPr>
          <p:cNvPr id="62" name="矩形 61"/>
          <p:cNvSpPr/>
          <p:nvPr/>
        </p:nvSpPr>
        <p:spPr>
          <a:xfrm>
            <a:off x="7423239" y="6008606"/>
            <a:ext cx="3840480" cy="420370"/>
          </a:xfrm>
          <a:prstGeom prst="rect">
            <a:avLst/>
          </a:prstGeom>
        </p:spPr>
        <p:txBody>
          <a:bodyPr wrap="none">
            <a:spAutoFit/>
          </a:bodyPr>
          <a:lstStyle/>
          <a:p>
            <a:pPr algn="l">
              <a:lnSpc>
                <a:spcPct val="120000"/>
              </a:lnSpc>
            </a:pPr>
            <a:r>
              <a:rPr lang="zh-CN" altLang="en-US" dirty="0">
                <a:solidFill>
                  <a:schemeClr val="bg1"/>
                </a:solidFill>
                <a:latin typeface="微软雅黑" panose="020B0503020204020204" charset="-122"/>
                <a:ea typeface="微软雅黑" panose="020B0503020204020204" charset="-122"/>
              </a:rPr>
              <a:t>九江职业技术学院党委委员、副院长</a:t>
            </a:r>
            <a:endParaRPr lang="zh-CN" altLang="en-US" dirty="0">
              <a:solidFill>
                <a:schemeClr val="bg1"/>
              </a:solidFill>
              <a:latin typeface="微软雅黑" panose="020B0503020204020204" charset="-122"/>
              <a:ea typeface="微软雅黑" panose="020B0503020204020204" charset="-122"/>
            </a:endParaRPr>
          </a:p>
        </p:txBody>
      </p:sp>
      <p:sp>
        <p:nvSpPr>
          <p:cNvPr id="63" name="矩形 62"/>
          <p:cNvSpPr/>
          <p:nvPr/>
        </p:nvSpPr>
        <p:spPr>
          <a:xfrm>
            <a:off x="5900505" y="901628"/>
            <a:ext cx="4895850" cy="365760"/>
          </a:xfrm>
          <a:prstGeom prst="rect">
            <a:avLst/>
          </a:prstGeom>
        </p:spPr>
        <p:txBody>
          <a:bodyPr wrap="none">
            <a:spAutoFit/>
          </a:bodyPr>
          <a:lstStyle/>
          <a:p>
            <a:pPr algn="l"/>
            <a:r>
              <a:rPr lang="zh-CN" altLang="en-US" b="1" dirty="0">
                <a:solidFill>
                  <a:schemeClr val="bg1"/>
                </a:solidFill>
                <a:latin typeface="方正正纤黑简体" panose="02000000000000000000" pitchFamily="2" charset="-122"/>
                <a:ea typeface="方正正纤黑简体" panose="02000000000000000000" pitchFamily="2" charset="-122"/>
              </a:rPr>
              <a:t> 曾凡龙，男，大学本科学历，法学士，教授。</a:t>
            </a:r>
            <a:endParaRPr lang="zh-CN" altLang="en-US" b="1" dirty="0">
              <a:solidFill>
                <a:schemeClr val="bg1"/>
              </a:solidFill>
              <a:latin typeface="方正正纤黑简体" panose="02000000000000000000" pitchFamily="2" charset="-122"/>
              <a:ea typeface="方正正纤黑简体" panose="02000000000000000000" pitchFamily="2" charset="-122"/>
            </a:endParaRPr>
          </a:p>
        </p:txBody>
      </p:sp>
      <p:sp>
        <p:nvSpPr>
          <p:cNvPr id="64" name="矩形 63"/>
          <p:cNvSpPr/>
          <p:nvPr/>
        </p:nvSpPr>
        <p:spPr>
          <a:xfrm>
            <a:off x="6361786" y="1267275"/>
            <a:ext cx="4297680" cy="420370"/>
          </a:xfrm>
          <a:prstGeom prst="rect">
            <a:avLst/>
          </a:prstGeom>
        </p:spPr>
        <p:txBody>
          <a:bodyPr wrap="none">
            <a:spAutoFit/>
          </a:bodyPr>
          <a:lstStyle/>
          <a:p>
            <a:pPr algn="l">
              <a:lnSpc>
                <a:spcPct val="120000"/>
              </a:lnSpc>
            </a:pPr>
            <a:r>
              <a:rPr lang="zh-CN" altLang="en-US" dirty="0">
                <a:solidFill>
                  <a:schemeClr val="bg1"/>
                </a:solidFill>
                <a:latin typeface="微软雅黑" panose="020B0503020204020204" charset="-122"/>
                <a:ea typeface="微软雅黑" panose="020B0503020204020204" charset="-122"/>
              </a:rPr>
              <a:t>九江职业技术学院党委副书记、纪委书记</a:t>
            </a:r>
            <a:endParaRPr lang="zh-CN" altLang="en-US" dirty="0">
              <a:solidFill>
                <a:schemeClr val="bg1"/>
              </a:solidFill>
              <a:latin typeface="微软雅黑" panose="020B0503020204020204" charset="-122"/>
              <a:ea typeface="微软雅黑" panose="020B0503020204020204" charset="-122"/>
            </a:endParaRPr>
          </a:p>
        </p:txBody>
      </p:sp>
      <p:grpSp>
        <p:nvGrpSpPr>
          <p:cNvPr id="17" name="组合 16"/>
          <p:cNvGrpSpPr/>
          <p:nvPr/>
        </p:nvGrpSpPr>
        <p:grpSpPr>
          <a:xfrm>
            <a:off x="350520" y="175260"/>
            <a:ext cx="974725" cy="800735"/>
            <a:chOff x="327" y="159"/>
            <a:chExt cx="2972" cy="2280"/>
          </a:xfrm>
        </p:grpSpPr>
        <p:grpSp>
          <p:nvGrpSpPr>
            <p:cNvPr id="70" name="组合 69"/>
            <p:cNvGrpSpPr/>
            <p:nvPr/>
          </p:nvGrpSpPr>
          <p:grpSpPr>
            <a:xfrm>
              <a:off x="327" y="159"/>
              <a:ext cx="2973" cy="2280"/>
              <a:chOff x="283980" y="301282"/>
              <a:chExt cx="866605" cy="778226"/>
            </a:xfrm>
          </p:grpSpPr>
          <p:grpSp>
            <p:nvGrpSpPr>
              <p:cNvPr id="71" name="组合 70"/>
              <p:cNvGrpSpPr/>
              <p:nvPr/>
            </p:nvGrpSpPr>
            <p:grpSpPr>
              <a:xfrm>
                <a:off x="283980" y="301282"/>
                <a:ext cx="866605" cy="778226"/>
                <a:chOff x="225922" y="165203"/>
                <a:chExt cx="1038215" cy="932335"/>
              </a:xfrm>
            </p:grpSpPr>
            <p:sp>
              <p:nvSpPr>
                <p:cNvPr id="73" name="任意多边形 72"/>
                <p:cNvSpPr/>
                <p:nvPr/>
              </p:nvSpPr>
              <p:spPr>
                <a:xfrm>
                  <a:off x="365209" y="290285"/>
                  <a:ext cx="759642" cy="68217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a:off x="225922" y="165203"/>
                  <a:ext cx="1038215" cy="93233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2" name="文本框 71"/>
              <p:cNvSpPr txBox="1"/>
              <p:nvPr/>
            </p:nvSpPr>
            <p:spPr>
              <a:xfrm>
                <a:off x="477473" y="367229"/>
                <a:ext cx="309880" cy="640080"/>
              </a:xfrm>
              <a:prstGeom prst="rect">
                <a:avLst/>
              </a:prstGeom>
              <a:noFill/>
            </p:spPr>
            <p:txBody>
              <a:bodyPr wrap="square" rtlCol="0">
                <a:spAutoFit/>
              </a:bodyPr>
              <a:lstStyle/>
              <a:p>
                <a:endParaRPr lang="zh-CN" altLang="en-US" sz="3600" dirty="0">
                  <a:solidFill>
                    <a:srgbClr val="2FA598"/>
                  </a:solidFill>
                  <a:latin typeface="Agency FB" panose="020B0503020202020204" pitchFamily="34" charset="0"/>
                </a:endParaRPr>
              </a:p>
            </p:txBody>
          </p:sp>
        </p:grpSp>
        <p:pic>
          <p:nvPicPr>
            <p:cNvPr id="34" name="图片 33" descr="b7003af33a87e9507e83d5b110385343faf2b452"/>
            <p:cNvPicPr>
              <a:picLocks noChangeAspect="1"/>
            </p:cNvPicPr>
            <p:nvPr/>
          </p:nvPicPr>
          <p:blipFill>
            <a:blip r:embed="rId7">
              <a:clrChange>
                <a:clrFrom>
                  <a:srgbClr val="FFFFFF">
                    <a:alpha val="100000"/>
                  </a:srgbClr>
                </a:clrFrom>
                <a:clrTo>
                  <a:srgbClr val="FFFFFF">
                    <a:alpha val="100000"/>
                    <a:alpha val="0"/>
                  </a:srgbClr>
                </a:clrTo>
              </a:clrChange>
              <a:lum contrast="-60000"/>
            </a:blip>
            <a:srcRect t="2065" r="-224" b="771"/>
            <a:stretch>
              <a:fillRect/>
            </a:stretch>
          </p:blipFill>
          <p:spPr>
            <a:xfrm>
              <a:off x="1135" y="675"/>
              <a:ext cx="1357" cy="1249"/>
            </a:xfrm>
            <a:prstGeom prst="rect">
              <a:avLst/>
            </a:prstGeom>
            <a:effectLst/>
          </p:spPr>
        </p:pic>
      </p:grpSp>
      <p:sp>
        <p:nvSpPr>
          <p:cNvPr id="35" name="文本框 34"/>
          <p:cNvSpPr txBox="1"/>
          <p:nvPr/>
        </p:nvSpPr>
        <p:spPr>
          <a:xfrm>
            <a:off x="1388745" y="356235"/>
            <a:ext cx="3002915" cy="396240"/>
          </a:xfrm>
          <a:prstGeom prst="rect">
            <a:avLst/>
          </a:prstGeom>
          <a:noFill/>
        </p:spPr>
        <p:txBody>
          <a:bodyPr wrap="square" rtlCol="0">
            <a:spAutoFit/>
          </a:bodyPr>
          <a:p>
            <a:pPr lvl="0" algn="dist"/>
            <a:r>
              <a:rPr lang="zh-CN" altLang="en-US" sz="2000" b="1" spc="100" dirty="0">
                <a:solidFill>
                  <a:schemeClr val="bg1"/>
                </a:solidFill>
                <a:uFillTx/>
                <a:latin typeface="方正正纤黑简体" charset="0"/>
                <a:ea typeface="方正正纤黑简体" panose="02000000000000000000" pitchFamily="2" charset="-122"/>
              </a:rPr>
              <a:t>九江职业技术学院</a:t>
            </a:r>
            <a:endParaRPr lang="zh-CN" altLang="en-US" sz="2000" b="1" spc="100" dirty="0">
              <a:solidFill>
                <a:schemeClr val="bg1"/>
              </a:solidFill>
              <a:uFillTx/>
              <a:latin typeface="方正正纤黑简体" charset="0"/>
              <a:ea typeface="方正正纤黑简体" panose="02000000000000000000" pitchFamily="2" charset="-122"/>
            </a:endParaRPr>
          </a:p>
        </p:txBody>
      </p:sp>
      <p:sp>
        <p:nvSpPr>
          <p:cNvPr id="36" name="文本框 35"/>
          <p:cNvSpPr txBox="1"/>
          <p:nvPr/>
        </p:nvSpPr>
        <p:spPr>
          <a:xfrm>
            <a:off x="1155179" y="752578"/>
            <a:ext cx="3470275" cy="407035"/>
          </a:xfrm>
          <a:prstGeom prst="rect">
            <a:avLst/>
          </a:prstGeom>
          <a:noFill/>
        </p:spPr>
        <p:txBody>
          <a:bodyPr wrap="none" rtlCol="0">
            <a:spAutoFit/>
          </a:bodyPr>
          <a:p>
            <a:pPr algn="l"/>
            <a:r>
              <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rPr>
              <a:t>Jiujiang vocational and technical college</a:t>
            </a:r>
            <a:endParaRPr lang="en-US" altLang="zh-CN" sz="2000" dirty="0">
              <a:solidFill>
                <a:schemeClr val="bg1"/>
              </a:solidFill>
              <a:latin typeface="Blackadder ITC" panose="04020505051007020D02" charset="0"/>
              <a:ea typeface="Microsoft JhengHei UI" panose="020B0604030504040204" charset="-120"/>
              <a:cs typeface="Segoe UI Semilight" panose="020B0402040204020203" pitchFamily="34" charset="0"/>
            </a:endParaRPr>
          </a:p>
        </p:txBody>
      </p:sp>
      <p:sp>
        <p:nvSpPr>
          <p:cNvPr id="218" name=" 218">
            <a:hlinkClick r:id="rId8" action="ppaction://hlinksldjump"/>
          </p:cNvPr>
          <p:cNvSpPr/>
          <p:nvPr/>
        </p:nvSpPr>
        <p:spPr>
          <a:xfrm rot="1200000">
            <a:off x="11597005" y="5804535"/>
            <a:ext cx="513715" cy="1013460"/>
          </a:xfrm>
          <a:custGeom>
            <a:avLst/>
            <a:gdLst>
              <a:gd name="connsiteX0" fmla="*/ 586581 w 1173161"/>
              <a:gd name="connsiteY0" fmla="*/ 0 h 1672438"/>
              <a:gd name="connsiteX1" fmla="*/ 1001356 w 1173161"/>
              <a:gd name="connsiteY1" fmla="*/ 171806 h 1672438"/>
              <a:gd name="connsiteX2" fmla="*/ 1001356 w 1173161"/>
              <a:gd name="connsiteY2" fmla="*/ 1001357 h 1672438"/>
              <a:gd name="connsiteX3" fmla="*/ 586581 w 1173161"/>
              <a:gd name="connsiteY3" fmla="*/ 1672438 h 1672438"/>
              <a:gd name="connsiteX4" fmla="*/ 171805 w 1173161"/>
              <a:gd name="connsiteY4" fmla="*/ 1001357 h 1672438"/>
              <a:gd name="connsiteX5" fmla="*/ 171805 w 1173161"/>
              <a:gd name="connsiteY5" fmla="*/ 171806 h 1672438"/>
              <a:gd name="connsiteX6" fmla="*/ 586581 w 1173161"/>
              <a:gd name="connsiteY6" fmla="*/ 0 h 1672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3161" h="1672438">
                <a:moveTo>
                  <a:pt x="586581" y="0"/>
                </a:moveTo>
                <a:cubicBezTo>
                  <a:pt x="736700" y="0"/>
                  <a:pt x="886819" y="57269"/>
                  <a:pt x="1001356" y="171806"/>
                </a:cubicBezTo>
                <a:cubicBezTo>
                  <a:pt x="1230430" y="400880"/>
                  <a:pt x="1230430" y="772282"/>
                  <a:pt x="1001356" y="1001357"/>
                </a:cubicBezTo>
                <a:cubicBezTo>
                  <a:pt x="820380" y="1182333"/>
                  <a:pt x="682121" y="1406027"/>
                  <a:pt x="586581" y="1672438"/>
                </a:cubicBezTo>
                <a:cubicBezTo>
                  <a:pt x="491040" y="1406027"/>
                  <a:pt x="352782" y="1182333"/>
                  <a:pt x="171805" y="1001357"/>
                </a:cubicBezTo>
                <a:cubicBezTo>
                  <a:pt x="-57269" y="772282"/>
                  <a:pt x="-57269" y="400880"/>
                  <a:pt x="171805" y="171806"/>
                </a:cubicBezTo>
                <a:cubicBezTo>
                  <a:pt x="286343" y="57269"/>
                  <a:pt x="436462" y="0"/>
                  <a:pt x="586581" y="0"/>
                </a:cubicBezTo>
                <a:close/>
              </a:path>
            </a:pathLst>
          </a:custGeom>
        </p:spPr>
        <p:style>
          <a:lnRef idx="1">
            <a:schemeClr val="accent6"/>
          </a:lnRef>
          <a:fillRef idx="2">
            <a:schemeClr val="accent6"/>
          </a:fillRef>
          <a:effectRef idx="1">
            <a:schemeClr val="accent6"/>
          </a:effectRef>
          <a:fontRef idx="minor">
            <a:schemeClr val="dk1"/>
          </a:fontRef>
        </p:style>
        <p:txBody>
          <a:bodyPr bIns="57600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a:p>
            <a:pPr algn="ctr" eaLnBrk="1" fontAlgn="auto" hangingPunct="1">
              <a:spcBef>
                <a:spcPts val="0"/>
              </a:spcBef>
              <a:spcAft>
                <a:spcPts val="0"/>
              </a:spcAft>
              <a:defRPr/>
            </a:pPr>
            <a:r>
              <a:rPr lang="zh-CN" altLang="en-US" dirty="0">
                <a:solidFill>
                  <a:srgbClr val="FF0000"/>
                </a:solidFill>
              </a:rPr>
              <a:t>目录</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spd="slow" p14:dur="1000">
        <p:cover dir="r"/>
      </p:transition>
    </mc:Choice>
    <mc:Fallback>
      <p:transition spd="slow">
        <p:cover dir="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p:tgtEl>
                                          <p:spTgt spid="27"/>
                                        </p:tgtEl>
                                        <p:attrNameLst>
                                          <p:attrName>ppt_y</p:attrName>
                                        </p:attrNameLst>
                                      </p:cBhvr>
                                      <p:tavLst>
                                        <p:tav tm="0">
                                          <p:val>
                                            <p:strVal val="#ppt_y+#ppt_h*1.125000"/>
                                          </p:val>
                                        </p:tav>
                                        <p:tav tm="100000">
                                          <p:val>
                                            <p:strVal val="#ppt_y"/>
                                          </p:val>
                                        </p:tav>
                                      </p:tavLst>
                                    </p:anim>
                                    <p:animEffect transition="in" filter="wipe(up)">
                                      <p:cBhvr>
                                        <p:cTn id="8" dur="500"/>
                                        <p:tgtEl>
                                          <p:spTgt spid="27"/>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p:tgtEl>
                                          <p:spTgt spid="26"/>
                                        </p:tgtEl>
                                        <p:attrNameLst>
                                          <p:attrName>ppt_y</p:attrName>
                                        </p:attrNameLst>
                                      </p:cBhvr>
                                      <p:tavLst>
                                        <p:tav tm="0">
                                          <p:val>
                                            <p:strVal val="#ppt_y+#ppt_h*1.125000"/>
                                          </p:val>
                                        </p:tav>
                                        <p:tav tm="100000">
                                          <p:val>
                                            <p:strVal val="#ppt_y"/>
                                          </p:val>
                                        </p:tav>
                                      </p:tavLst>
                                    </p:anim>
                                    <p:animEffect transition="in" filter="wipe(up)">
                                      <p:cBhvr>
                                        <p:cTn id="13" dur="500"/>
                                        <p:tgtEl>
                                          <p:spTgt spid="2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wipe(right)">
                                      <p:cBhvr>
                                        <p:cTn id="17" dur="500"/>
                                        <p:tgtEl>
                                          <p:spTgt spid="37"/>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p:cTn id="20" dur="500" fill="hold"/>
                                        <p:tgtEl>
                                          <p:spTgt spid="43"/>
                                        </p:tgtEl>
                                        <p:attrNameLst>
                                          <p:attrName>ppt_w</p:attrName>
                                        </p:attrNameLst>
                                      </p:cBhvr>
                                      <p:tavLst>
                                        <p:tav tm="0">
                                          <p:val>
                                            <p:fltVal val="0"/>
                                          </p:val>
                                        </p:tav>
                                        <p:tav tm="100000">
                                          <p:val>
                                            <p:strVal val="#ppt_w"/>
                                          </p:val>
                                        </p:tav>
                                      </p:tavLst>
                                    </p:anim>
                                    <p:anim calcmode="lin" valueType="num">
                                      <p:cBhvr>
                                        <p:cTn id="21" dur="500" fill="hold"/>
                                        <p:tgtEl>
                                          <p:spTgt spid="43"/>
                                        </p:tgtEl>
                                        <p:attrNameLst>
                                          <p:attrName>ppt_h</p:attrName>
                                        </p:attrNameLst>
                                      </p:cBhvr>
                                      <p:tavLst>
                                        <p:tav tm="0">
                                          <p:val>
                                            <p:fltVal val="0"/>
                                          </p:val>
                                        </p:tav>
                                        <p:tav tm="100000">
                                          <p:val>
                                            <p:strVal val="#ppt_h"/>
                                          </p:val>
                                        </p:tav>
                                      </p:tavLst>
                                    </p:anim>
                                    <p:animEffect transition="in" filter="fade">
                                      <p:cBhvr>
                                        <p:cTn id="22" dur="500"/>
                                        <p:tgtEl>
                                          <p:spTgt spid="43"/>
                                        </p:tgtEl>
                                      </p:cBhvr>
                                    </p:animEffect>
                                  </p:childTnLst>
                                </p:cTn>
                              </p:par>
                            </p:childTnLst>
                          </p:cTn>
                        </p:par>
                        <p:par>
                          <p:cTn id="23" fill="hold">
                            <p:stCondLst>
                              <p:cond delay="1500"/>
                            </p:stCondLst>
                            <p:childTnLst>
                              <p:par>
                                <p:cTn id="24" presetID="37" presetClass="entr" presetSubtype="0" fill="hold" grpId="0" nodeType="after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800"/>
                                        <p:tgtEl>
                                          <p:spTgt spid="49"/>
                                        </p:tgtEl>
                                      </p:cBhvr>
                                    </p:animEffect>
                                    <p:anim calcmode="lin" valueType="num">
                                      <p:cBhvr>
                                        <p:cTn id="27" dur="800" fill="hold"/>
                                        <p:tgtEl>
                                          <p:spTgt spid="49"/>
                                        </p:tgtEl>
                                        <p:attrNameLst>
                                          <p:attrName>ppt_x</p:attrName>
                                        </p:attrNameLst>
                                      </p:cBhvr>
                                      <p:tavLst>
                                        <p:tav tm="0">
                                          <p:val>
                                            <p:strVal val="#ppt_x"/>
                                          </p:val>
                                        </p:tav>
                                        <p:tav tm="100000">
                                          <p:val>
                                            <p:strVal val="#ppt_x"/>
                                          </p:val>
                                        </p:tav>
                                      </p:tavLst>
                                    </p:anim>
                                    <p:anim calcmode="lin" valueType="num">
                                      <p:cBhvr>
                                        <p:cTn id="28" dur="720" decel="100000" fill="hold"/>
                                        <p:tgtEl>
                                          <p:spTgt spid="49"/>
                                        </p:tgtEl>
                                        <p:attrNameLst>
                                          <p:attrName>ppt_y</p:attrName>
                                        </p:attrNameLst>
                                      </p:cBhvr>
                                      <p:tavLst>
                                        <p:tav tm="0">
                                          <p:val>
                                            <p:strVal val="#ppt_y+1"/>
                                          </p:val>
                                        </p:tav>
                                        <p:tav tm="100000">
                                          <p:val>
                                            <p:strVal val="#ppt_y-.03"/>
                                          </p:val>
                                        </p:tav>
                                      </p:tavLst>
                                    </p:anim>
                                    <p:anim calcmode="lin" valueType="num">
                                      <p:cBhvr>
                                        <p:cTn id="29" dur="80" accel="100000" fill="hold">
                                          <p:stCondLst>
                                            <p:cond delay="720"/>
                                          </p:stCondLst>
                                        </p:cTn>
                                        <p:tgtEl>
                                          <p:spTgt spid="49"/>
                                        </p:tgtEl>
                                        <p:attrNameLst>
                                          <p:attrName>ppt_y</p:attrName>
                                        </p:attrNameLst>
                                      </p:cBhvr>
                                      <p:tavLst>
                                        <p:tav tm="0">
                                          <p:val>
                                            <p:strVal val="#ppt_y-.03"/>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800"/>
                                        <p:tgtEl>
                                          <p:spTgt spid="50"/>
                                        </p:tgtEl>
                                      </p:cBhvr>
                                    </p:animEffect>
                                    <p:anim calcmode="lin" valueType="num">
                                      <p:cBhvr>
                                        <p:cTn id="33" dur="800" fill="hold"/>
                                        <p:tgtEl>
                                          <p:spTgt spid="50"/>
                                        </p:tgtEl>
                                        <p:attrNameLst>
                                          <p:attrName>ppt_x</p:attrName>
                                        </p:attrNameLst>
                                      </p:cBhvr>
                                      <p:tavLst>
                                        <p:tav tm="0">
                                          <p:val>
                                            <p:strVal val="#ppt_x"/>
                                          </p:val>
                                        </p:tav>
                                        <p:tav tm="100000">
                                          <p:val>
                                            <p:strVal val="#ppt_x"/>
                                          </p:val>
                                        </p:tav>
                                      </p:tavLst>
                                    </p:anim>
                                    <p:anim calcmode="lin" valueType="num">
                                      <p:cBhvr>
                                        <p:cTn id="34" dur="800" fill="hold"/>
                                        <p:tgtEl>
                                          <p:spTgt spid="5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wipe(left)">
                                      <p:cBhvr>
                                        <p:cTn id="38" dur="500"/>
                                        <p:tgtEl>
                                          <p:spTgt spid="3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p:cTn id="41" dur="500" fill="hold"/>
                                        <p:tgtEl>
                                          <p:spTgt spid="44"/>
                                        </p:tgtEl>
                                        <p:attrNameLst>
                                          <p:attrName>ppt_w</p:attrName>
                                        </p:attrNameLst>
                                      </p:cBhvr>
                                      <p:tavLst>
                                        <p:tav tm="0">
                                          <p:val>
                                            <p:fltVal val="0"/>
                                          </p:val>
                                        </p:tav>
                                        <p:tav tm="100000">
                                          <p:val>
                                            <p:strVal val="#ppt_w"/>
                                          </p:val>
                                        </p:tav>
                                      </p:tavLst>
                                    </p:anim>
                                    <p:anim calcmode="lin" valueType="num">
                                      <p:cBhvr>
                                        <p:cTn id="42" dur="500" fill="hold"/>
                                        <p:tgtEl>
                                          <p:spTgt spid="44"/>
                                        </p:tgtEl>
                                        <p:attrNameLst>
                                          <p:attrName>ppt_h</p:attrName>
                                        </p:attrNameLst>
                                      </p:cBhvr>
                                      <p:tavLst>
                                        <p:tav tm="0">
                                          <p:val>
                                            <p:fltVal val="0"/>
                                          </p:val>
                                        </p:tav>
                                        <p:tav tm="100000">
                                          <p:val>
                                            <p:strVal val="#ppt_h"/>
                                          </p:val>
                                        </p:tav>
                                      </p:tavLst>
                                    </p:anim>
                                    <p:animEffect transition="in" filter="fade">
                                      <p:cBhvr>
                                        <p:cTn id="43" dur="500"/>
                                        <p:tgtEl>
                                          <p:spTgt spid="44"/>
                                        </p:tgtEl>
                                      </p:cBhvr>
                                    </p:animEffect>
                                  </p:childTnLst>
                                </p:cTn>
                              </p:par>
                            </p:childTnLst>
                          </p:cTn>
                        </p:par>
                        <p:par>
                          <p:cTn id="44" fill="hold">
                            <p:stCondLst>
                              <p:cond delay="3000"/>
                            </p:stCondLst>
                            <p:childTnLst>
                              <p:par>
                                <p:cTn id="45" presetID="37" presetClass="entr" presetSubtype="0" fill="hold" grpId="0"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800"/>
                                        <p:tgtEl>
                                          <p:spTgt spid="63"/>
                                        </p:tgtEl>
                                      </p:cBhvr>
                                    </p:animEffect>
                                    <p:anim calcmode="lin" valueType="num">
                                      <p:cBhvr>
                                        <p:cTn id="48" dur="800" fill="hold"/>
                                        <p:tgtEl>
                                          <p:spTgt spid="63"/>
                                        </p:tgtEl>
                                        <p:attrNameLst>
                                          <p:attrName>ppt_x</p:attrName>
                                        </p:attrNameLst>
                                      </p:cBhvr>
                                      <p:tavLst>
                                        <p:tav tm="0">
                                          <p:val>
                                            <p:strVal val="#ppt_x"/>
                                          </p:val>
                                        </p:tav>
                                        <p:tav tm="100000">
                                          <p:val>
                                            <p:strVal val="#ppt_x"/>
                                          </p:val>
                                        </p:tav>
                                      </p:tavLst>
                                    </p:anim>
                                    <p:anim calcmode="lin" valueType="num">
                                      <p:cBhvr>
                                        <p:cTn id="49" dur="720" decel="100000" fill="hold"/>
                                        <p:tgtEl>
                                          <p:spTgt spid="63"/>
                                        </p:tgtEl>
                                        <p:attrNameLst>
                                          <p:attrName>ppt_y</p:attrName>
                                        </p:attrNameLst>
                                      </p:cBhvr>
                                      <p:tavLst>
                                        <p:tav tm="0">
                                          <p:val>
                                            <p:strVal val="#ppt_y+1"/>
                                          </p:val>
                                        </p:tav>
                                        <p:tav tm="100000">
                                          <p:val>
                                            <p:strVal val="#ppt_y-.03"/>
                                          </p:val>
                                        </p:tav>
                                      </p:tavLst>
                                    </p:anim>
                                    <p:anim calcmode="lin" valueType="num">
                                      <p:cBhvr>
                                        <p:cTn id="50" dur="80" accel="100000" fill="hold">
                                          <p:stCondLst>
                                            <p:cond delay="720"/>
                                          </p:stCondLst>
                                        </p:cTn>
                                        <p:tgtEl>
                                          <p:spTgt spid="63"/>
                                        </p:tgtEl>
                                        <p:attrNameLst>
                                          <p:attrName>ppt_y</p:attrName>
                                        </p:attrNameLst>
                                      </p:cBhvr>
                                      <p:tavLst>
                                        <p:tav tm="0">
                                          <p:val>
                                            <p:strVal val="#ppt_y-.03"/>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fade">
                                      <p:cBhvr>
                                        <p:cTn id="53" dur="800"/>
                                        <p:tgtEl>
                                          <p:spTgt spid="64"/>
                                        </p:tgtEl>
                                      </p:cBhvr>
                                    </p:animEffect>
                                    <p:anim calcmode="lin" valueType="num">
                                      <p:cBhvr>
                                        <p:cTn id="54" dur="800" fill="hold"/>
                                        <p:tgtEl>
                                          <p:spTgt spid="64"/>
                                        </p:tgtEl>
                                        <p:attrNameLst>
                                          <p:attrName>ppt_x</p:attrName>
                                        </p:attrNameLst>
                                      </p:cBhvr>
                                      <p:tavLst>
                                        <p:tav tm="0">
                                          <p:val>
                                            <p:strVal val="#ppt_x"/>
                                          </p:val>
                                        </p:tav>
                                        <p:tav tm="100000">
                                          <p:val>
                                            <p:strVal val="#ppt_x"/>
                                          </p:val>
                                        </p:tav>
                                      </p:tavLst>
                                    </p:anim>
                                    <p:anim calcmode="lin" valueType="num">
                                      <p:cBhvr>
                                        <p:cTn id="55" dur="800" fill="hold"/>
                                        <p:tgtEl>
                                          <p:spTgt spid="64"/>
                                        </p:tgtEl>
                                        <p:attrNameLst>
                                          <p:attrName>ppt_y</p:attrName>
                                        </p:attrNameLst>
                                      </p:cBhvr>
                                      <p:tavLst>
                                        <p:tav tm="0">
                                          <p:val>
                                            <p:strVal val="#ppt_y-.1"/>
                                          </p:val>
                                        </p:tav>
                                        <p:tav tm="100000">
                                          <p:val>
                                            <p:strVal val="#ppt_y"/>
                                          </p:val>
                                        </p:tav>
                                      </p:tavLst>
                                    </p:anim>
                                  </p:childTnLst>
                                </p:cTn>
                              </p:par>
                            </p:childTnLst>
                          </p:cTn>
                        </p:par>
                        <p:par>
                          <p:cTn id="56" fill="hold">
                            <p:stCondLst>
                              <p:cond delay="4000"/>
                            </p:stCondLst>
                            <p:childTnLst>
                              <p:par>
                                <p:cTn id="57" presetID="12" presetClass="entr" presetSubtype="4" fill="hold" nodeType="afterEffect">
                                  <p:stCondLst>
                                    <p:cond delay="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500"/>
                                        <p:tgtEl>
                                          <p:spTgt spid="33"/>
                                        </p:tgtEl>
                                        <p:attrNameLst>
                                          <p:attrName>ppt_y</p:attrName>
                                        </p:attrNameLst>
                                      </p:cBhvr>
                                      <p:tavLst>
                                        <p:tav tm="0">
                                          <p:val>
                                            <p:strVal val="#ppt_y+#ppt_h*1.125000"/>
                                          </p:val>
                                        </p:tav>
                                        <p:tav tm="100000">
                                          <p:val>
                                            <p:strVal val="#ppt_y"/>
                                          </p:val>
                                        </p:tav>
                                      </p:tavLst>
                                    </p:anim>
                                    <p:animEffect transition="in" filter="wipe(up)">
                                      <p:cBhvr>
                                        <p:cTn id="60" dur="500"/>
                                        <p:tgtEl>
                                          <p:spTgt spid="33"/>
                                        </p:tgtEl>
                                      </p:cBhvr>
                                    </p:animEffect>
                                  </p:childTnLst>
                                </p:cTn>
                              </p:par>
                            </p:childTnLst>
                          </p:cTn>
                        </p:par>
                        <p:par>
                          <p:cTn id="61" fill="hold">
                            <p:stCondLst>
                              <p:cond delay="4500"/>
                            </p:stCondLst>
                            <p:childTnLst>
                              <p:par>
                                <p:cTn id="62" presetID="12" presetClass="entr" presetSubtype="4" fill="hold"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ppt_y</p:attrName>
                                        </p:attrNameLst>
                                      </p:cBhvr>
                                      <p:tavLst>
                                        <p:tav tm="0">
                                          <p:val>
                                            <p:strVal val="#ppt_y+#ppt_h*1.125000"/>
                                          </p:val>
                                        </p:tav>
                                        <p:tav tm="100000">
                                          <p:val>
                                            <p:strVal val="#ppt_y"/>
                                          </p:val>
                                        </p:tav>
                                      </p:tavLst>
                                    </p:anim>
                                    <p:animEffect transition="in" filter="wipe(up)">
                                      <p:cBhvr>
                                        <p:cTn id="65" dur="500"/>
                                        <p:tgtEl>
                                          <p:spTgt spid="29"/>
                                        </p:tgtEl>
                                      </p:cBhvr>
                                    </p:animEffect>
                                  </p:childTnLst>
                                </p:cTn>
                              </p:par>
                            </p:childTnLst>
                          </p:cTn>
                        </p:par>
                        <p:par>
                          <p:cTn id="66" fill="hold">
                            <p:stCondLst>
                              <p:cond delay="5000"/>
                            </p:stCondLst>
                            <p:childTnLst>
                              <p:par>
                                <p:cTn id="67" presetID="22" presetClass="entr" presetSubtype="2" fill="hold" grpId="0" nodeType="afterEffect">
                                  <p:stCondLst>
                                    <p:cond delay="0"/>
                                  </p:stCondLst>
                                  <p:childTnLst>
                                    <p:set>
                                      <p:cBhvr>
                                        <p:cTn id="68" dur="1" fill="hold">
                                          <p:stCondLst>
                                            <p:cond delay="0"/>
                                          </p:stCondLst>
                                        </p:cTn>
                                        <p:tgtEl>
                                          <p:spTgt spid="42"/>
                                        </p:tgtEl>
                                        <p:attrNameLst>
                                          <p:attrName>style.visibility</p:attrName>
                                        </p:attrNameLst>
                                      </p:cBhvr>
                                      <p:to>
                                        <p:strVal val="visible"/>
                                      </p:to>
                                    </p:set>
                                    <p:animEffect transition="in" filter="wipe(right)">
                                      <p:cBhvr>
                                        <p:cTn id="69" dur="500"/>
                                        <p:tgtEl>
                                          <p:spTgt spid="4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500" fill="hold"/>
                                        <p:tgtEl>
                                          <p:spTgt spid="48"/>
                                        </p:tgtEl>
                                        <p:attrNameLst>
                                          <p:attrName>ppt_w</p:attrName>
                                        </p:attrNameLst>
                                      </p:cBhvr>
                                      <p:tavLst>
                                        <p:tav tm="0">
                                          <p:val>
                                            <p:fltVal val="0"/>
                                          </p:val>
                                        </p:tav>
                                        <p:tav tm="100000">
                                          <p:val>
                                            <p:strVal val="#ppt_w"/>
                                          </p:val>
                                        </p:tav>
                                      </p:tavLst>
                                    </p:anim>
                                    <p:anim calcmode="lin" valueType="num">
                                      <p:cBhvr>
                                        <p:cTn id="73" dur="500" fill="hold"/>
                                        <p:tgtEl>
                                          <p:spTgt spid="48"/>
                                        </p:tgtEl>
                                        <p:attrNameLst>
                                          <p:attrName>ppt_h</p:attrName>
                                        </p:attrNameLst>
                                      </p:cBhvr>
                                      <p:tavLst>
                                        <p:tav tm="0">
                                          <p:val>
                                            <p:fltVal val="0"/>
                                          </p:val>
                                        </p:tav>
                                        <p:tav tm="100000">
                                          <p:val>
                                            <p:strVal val="#ppt_h"/>
                                          </p:val>
                                        </p:tav>
                                      </p:tavLst>
                                    </p:anim>
                                    <p:animEffect transition="in" filter="fade">
                                      <p:cBhvr>
                                        <p:cTn id="74" dur="500"/>
                                        <p:tgtEl>
                                          <p:spTgt spid="48"/>
                                        </p:tgtEl>
                                      </p:cBhvr>
                                    </p:animEffect>
                                  </p:childTnLst>
                                </p:cTn>
                              </p:par>
                            </p:childTnLst>
                          </p:cTn>
                        </p:par>
                        <p:par>
                          <p:cTn id="75" fill="hold">
                            <p:stCondLst>
                              <p:cond delay="5500"/>
                            </p:stCondLst>
                            <p:childTnLst>
                              <p:par>
                                <p:cTn id="76" presetID="37" presetClass="entr" presetSubtype="0" fill="hold" grpId="0"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fade">
                                      <p:cBhvr>
                                        <p:cTn id="78" dur="800"/>
                                        <p:tgtEl>
                                          <p:spTgt spid="55"/>
                                        </p:tgtEl>
                                      </p:cBhvr>
                                    </p:animEffect>
                                    <p:anim calcmode="lin" valueType="num">
                                      <p:cBhvr>
                                        <p:cTn id="79" dur="800" fill="hold"/>
                                        <p:tgtEl>
                                          <p:spTgt spid="55"/>
                                        </p:tgtEl>
                                        <p:attrNameLst>
                                          <p:attrName>ppt_x</p:attrName>
                                        </p:attrNameLst>
                                      </p:cBhvr>
                                      <p:tavLst>
                                        <p:tav tm="0">
                                          <p:val>
                                            <p:strVal val="#ppt_x"/>
                                          </p:val>
                                        </p:tav>
                                        <p:tav tm="100000">
                                          <p:val>
                                            <p:strVal val="#ppt_x"/>
                                          </p:val>
                                        </p:tav>
                                      </p:tavLst>
                                    </p:anim>
                                    <p:anim calcmode="lin" valueType="num">
                                      <p:cBhvr>
                                        <p:cTn id="80" dur="720" decel="100000" fill="hold"/>
                                        <p:tgtEl>
                                          <p:spTgt spid="55"/>
                                        </p:tgtEl>
                                        <p:attrNameLst>
                                          <p:attrName>ppt_y</p:attrName>
                                        </p:attrNameLst>
                                      </p:cBhvr>
                                      <p:tavLst>
                                        <p:tav tm="0">
                                          <p:val>
                                            <p:strVal val="#ppt_y+1"/>
                                          </p:val>
                                        </p:tav>
                                        <p:tav tm="100000">
                                          <p:val>
                                            <p:strVal val="#ppt_y-.03"/>
                                          </p:val>
                                        </p:tav>
                                      </p:tavLst>
                                    </p:anim>
                                    <p:anim calcmode="lin" valueType="num">
                                      <p:cBhvr>
                                        <p:cTn id="81" dur="80" accel="100000" fill="hold">
                                          <p:stCondLst>
                                            <p:cond delay="720"/>
                                          </p:stCondLst>
                                        </p:cTn>
                                        <p:tgtEl>
                                          <p:spTgt spid="55"/>
                                        </p:tgtEl>
                                        <p:attrNameLst>
                                          <p:attrName>ppt_y</p:attrName>
                                        </p:attrNameLst>
                                      </p:cBhvr>
                                      <p:tavLst>
                                        <p:tav tm="0">
                                          <p:val>
                                            <p:strVal val="#ppt_y-.03"/>
                                          </p:val>
                                        </p:tav>
                                        <p:tav tm="100000">
                                          <p:val>
                                            <p:strVal val="#ppt_y"/>
                                          </p:val>
                                        </p:tav>
                                      </p:tavLst>
                                    </p:anim>
                                  </p:childTnLst>
                                </p:cTn>
                              </p:par>
                              <p:par>
                                <p:cTn id="82" presetID="47" presetClass="entr" presetSubtype="0" fill="hold" grpId="0" nodeType="with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fade">
                                      <p:cBhvr>
                                        <p:cTn id="84" dur="800"/>
                                        <p:tgtEl>
                                          <p:spTgt spid="56"/>
                                        </p:tgtEl>
                                      </p:cBhvr>
                                    </p:animEffect>
                                    <p:anim calcmode="lin" valueType="num">
                                      <p:cBhvr>
                                        <p:cTn id="85" dur="800" fill="hold"/>
                                        <p:tgtEl>
                                          <p:spTgt spid="56"/>
                                        </p:tgtEl>
                                        <p:attrNameLst>
                                          <p:attrName>ppt_x</p:attrName>
                                        </p:attrNameLst>
                                      </p:cBhvr>
                                      <p:tavLst>
                                        <p:tav tm="0">
                                          <p:val>
                                            <p:strVal val="#ppt_x"/>
                                          </p:val>
                                        </p:tav>
                                        <p:tav tm="100000">
                                          <p:val>
                                            <p:strVal val="#ppt_x"/>
                                          </p:val>
                                        </p:tav>
                                      </p:tavLst>
                                    </p:anim>
                                    <p:anim calcmode="lin" valueType="num">
                                      <p:cBhvr>
                                        <p:cTn id="86" dur="800" fill="hold"/>
                                        <p:tgtEl>
                                          <p:spTgt spid="56"/>
                                        </p:tgtEl>
                                        <p:attrNameLst>
                                          <p:attrName>ppt_y</p:attrName>
                                        </p:attrNameLst>
                                      </p:cBhvr>
                                      <p:tavLst>
                                        <p:tav tm="0">
                                          <p:val>
                                            <p:strVal val="#ppt_y-.1"/>
                                          </p:val>
                                        </p:tav>
                                        <p:tav tm="100000">
                                          <p:val>
                                            <p:strVal val="#ppt_y"/>
                                          </p:val>
                                        </p:tav>
                                      </p:tavLst>
                                    </p:anim>
                                  </p:childTnLst>
                                </p:cTn>
                              </p:par>
                            </p:childTnLst>
                          </p:cTn>
                        </p:par>
                        <p:par>
                          <p:cTn id="87" fill="hold">
                            <p:stCondLst>
                              <p:cond delay="6500"/>
                            </p:stCondLst>
                            <p:childTnLst>
                              <p:par>
                                <p:cTn id="88" presetID="22" presetClass="entr" presetSubtype="8" fill="hold" grpId="0" nodeType="after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wipe(left)">
                                      <p:cBhvr>
                                        <p:cTn id="90" dur="500"/>
                                        <p:tgtEl>
                                          <p:spTgt spid="39"/>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45"/>
                                        </p:tgtEl>
                                        <p:attrNameLst>
                                          <p:attrName>style.visibility</p:attrName>
                                        </p:attrNameLst>
                                      </p:cBhvr>
                                      <p:to>
                                        <p:strVal val="visible"/>
                                      </p:to>
                                    </p:set>
                                    <p:anim calcmode="lin" valueType="num">
                                      <p:cBhvr>
                                        <p:cTn id="93" dur="500" fill="hold"/>
                                        <p:tgtEl>
                                          <p:spTgt spid="45"/>
                                        </p:tgtEl>
                                        <p:attrNameLst>
                                          <p:attrName>ppt_w</p:attrName>
                                        </p:attrNameLst>
                                      </p:cBhvr>
                                      <p:tavLst>
                                        <p:tav tm="0">
                                          <p:val>
                                            <p:fltVal val="0"/>
                                          </p:val>
                                        </p:tav>
                                        <p:tav tm="100000">
                                          <p:val>
                                            <p:strVal val="#ppt_w"/>
                                          </p:val>
                                        </p:tav>
                                      </p:tavLst>
                                    </p:anim>
                                    <p:anim calcmode="lin" valueType="num">
                                      <p:cBhvr>
                                        <p:cTn id="94" dur="500" fill="hold"/>
                                        <p:tgtEl>
                                          <p:spTgt spid="45"/>
                                        </p:tgtEl>
                                        <p:attrNameLst>
                                          <p:attrName>ppt_h</p:attrName>
                                        </p:attrNameLst>
                                      </p:cBhvr>
                                      <p:tavLst>
                                        <p:tav tm="0">
                                          <p:val>
                                            <p:fltVal val="0"/>
                                          </p:val>
                                        </p:tav>
                                        <p:tav tm="100000">
                                          <p:val>
                                            <p:strVal val="#ppt_h"/>
                                          </p:val>
                                        </p:tav>
                                      </p:tavLst>
                                    </p:anim>
                                    <p:animEffect transition="in" filter="fade">
                                      <p:cBhvr>
                                        <p:cTn id="95" dur="500"/>
                                        <p:tgtEl>
                                          <p:spTgt spid="45"/>
                                        </p:tgtEl>
                                      </p:cBhvr>
                                    </p:animEffect>
                                  </p:childTnLst>
                                </p:cTn>
                              </p:par>
                            </p:childTnLst>
                          </p:cTn>
                        </p:par>
                        <p:par>
                          <p:cTn id="96" fill="hold">
                            <p:stCondLst>
                              <p:cond delay="7000"/>
                            </p:stCondLst>
                            <p:childTnLst>
                              <p:par>
                                <p:cTn id="97" presetID="37" presetClass="entr" presetSubtype="0" fill="hold" grpId="0" nodeType="afterEffect">
                                  <p:stCondLst>
                                    <p:cond delay="0"/>
                                  </p:stCondLst>
                                  <p:childTnLst>
                                    <p:set>
                                      <p:cBhvr>
                                        <p:cTn id="98" dur="1" fill="hold">
                                          <p:stCondLst>
                                            <p:cond delay="0"/>
                                          </p:stCondLst>
                                        </p:cTn>
                                        <p:tgtEl>
                                          <p:spTgt spid="61"/>
                                        </p:tgtEl>
                                        <p:attrNameLst>
                                          <p:attrName>style.visibility</p:attrName>
                                        </p:attrNameLst>
                                      </p:cBhvr>
                                      <p:to>
                                        <p:strVal val="visible"/>
                                      </p:to>
                                    </p:set>
                                    <p:animEffect transition="in" filter="fade">
                                      <p:cBhvr>
                                        <p:cTn id="99" dur="800"/>
                                        <p:tgtEl>
                                          <p:spTgt spid="61"/>
                                        </p:tgtEl>
                                      </p:cBhvr>
                                    </p:animEffect>
                                    <p:anim calcmode="lin" valueType="num">
                                      <p:cBhvr>
                                        <p:cTn id="100" dur="800" fill="hold"/>
                                        <p:tgtEl>
                                          <p:spTgt spid="61"/>
                                        </p:tgtEl>
                                        <p:attrNameLst>
                                          <p:attrName>ppt_x</p:attrName>
                                        </p:attrNameLst>
                                      </p:cBhvr>
                                      <p:tavLst>
                                        <p:tav tm="0">
                                          <p:val>
                                            <p:strVal val="#ppt_x"/>
                                          </p:val>
                                        </p:tav>
                                        <p:tav tm="100000">
                                          <p:val>
                                            <p:strVal val="#ppt_x"/>
                                          </p:val>
                                        </p:tav>
                                      </p:tavLst>
                                    </p:anim>
                                    <p:anim calcmode="lin" valueType="num">
                                      <p:cBhvr>
                                        <p:cTn id="101" dur="720" decel="100000" fill="hold"/>
                                        <p:tgtEl>
                                          <p:spTgt spid="61"/>
                                        </p:tgtEl>
                                        <p:attrNameLst>
                                          <p:attrName>ppt_y</p:attrName>
                                        </p:attrNameLst>
                                      </p:cBhvr>
                                      <p:tavLst>
                                        <p:tav tm="0">
                                          <p:val>
                                            <p:strVal val="#ppt_y+1"/>
                                          </p:val>
                                        </p:tav>
                                        <p:tav tm="100000">
                                          <p:val>
                                            <p:strVal val="#ppt_y-.03"/>
                                          </p:val>
                                        </p:tav>
                                      </p:tavLst>
                                    </p:anim>
                                    <p:anim calcmode="lin" valueType="num">
                                      <p:cBhvr>
                                        <p:cTn id="102" dur="80" accel="100000" fill="hold">
                                          <p:stCondLst>
                                            <p:cond delay="720"/>
                                          </p:stCondLst>
                                        </p:cTn>
                                        <p:tgtEl>
                                          <p:spTgt spid="61"/>
                                        </p:tgtEl>
                                        <p:attrNameLst>
                                          <p:attrName>ppt_y</p:attrName>
                                        </p:attrNameLst>
                                      </p:cBhvr>
                                      <p:tavLst>
                                        <p:tav tm="0">
                                          <p:val>
                                            <p:strVal val="#ppt_y-.03"/>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fade">
                                      <p:cBhvr>
                                        <p:cTn id="105" dur="800"/>
                                        <p:tgtEl>
                                          <p:spTgt spid="62"/>
                                        </p:tgtEl>
                                      </p:cBhvr>
                                    </p:animEffect>
                                    <p:anim calcmode="lin" valueType="num">
                                      <p:cBhvr>
                                        <p:cTn id="106" dur="800" fill="hold"/>
                                        <p:tgtEl>
                                          <p:spTgt spid="62"/>
                                        </p:tgtEl>
                                        <p:attrNameLst>
                                          <p:attrName>ppt_x</p:attrName>
                                        </p:attrNameLst>
                                      </p:cBhvr>
                                      <p:tavLst>
                                        <p:tav tm="0">
                                          <p:val>
                                            <p:strVal val="#ppt_x"/>
                                          </p:val>
                                        </p:tav>
                                        <p:tav tm="100000">
                                          <p:val>
                                            <p:strVal val="#ppt_x"/>
                                          </p:val>
                                        </p:tav>
                                      </p:tavLst>
                                    </p:anim>
                                    <p:anim calcmode="lin" valueType="num">
                                      <p:cBhvr>
                                        <p:cTn id="107" dur="800" fill="hold"/>
                                        <p:tgtEl>
                                          <p:spTgt spid="62"/>
                                        </p:tgtEl>
                                        <p:attrNameLst>
                                          <p:attrName>ppt_y</p:attrName>
                                        </p:attrNameLst>
                                      </p:cBhvr>
                                      <p:tavLst>
                                        <p:tav tm="0">
                                          <p:val>
                                            <p:strVal val="#ppt_y-.1"/>
                                          </p:val>
                                        </p:tav>
                                        <p:tav tm="100000">
                                          <p:val>
                                            <p:strVal val="#ppt_y"/>
                                          </p:val>
                                        </p:tav>
                                      </p:tavLst>
                                    </p:anim>
                                  </p:childTnLst>
                                </p:cTn>
                              </p:par>
                            </p:childTnLst>
                          </p:cTn>
                        </p:par>
                        <p:par>
                          <p:cTn id="108" fill="hold">
                            <p:stCondLst>
                              <p:cond delay="8000"/>
                            </p:stCondLst>
                            <p:childTnLst>
                              <p:par>
                                <p:cTn id="109" presetID="12" presetClass="entr" presetSubtype="4" fill="hold" nodeType="afterEffect">
                                  <p:stCondLst>
                                    <p:cond delay="0"/>
                                  </p:stCondLst>
                                  <p:childTnLst>
                                    <p:set>
                                      <p:cBhvr>
                                        <p:cTn id="110" dur="1" fill="hold">
                                          <p:stCondLst>
                                            <p:cond delay="0"/>
                                          </p:stCondLst>
                                        </p:cTn>
                                        <p:tgtEl>
                                          <p:spTgt spid="2"/>
                                        </p:tgtEl>
                                        <p:attrNameLst>
                                          <p:attrName>style.visibility</p:attrName>
                                        </p:attrNameLst>
                                      </p:cBhvr>
                                      <p:to>
                                        <p:strVal val="visible"/>
                                      </p:to>
                                    </p:set>
                                    <p:anim calcmode="lin" valueType="num">
                                      <p:cBhvr additive="base">
                                        <p:cTn id="111" dur="500"/>
                                        <p:tgtEl>
                                          <p:spTgt spid="2"/>
                                        </p:tgtEl>
                                        <p:attrNameLst>
                                          <p:attrName>ppt_y</p:attrName>
                                        </p:attrNameLst>
                                      </p:cBhvr>
                                      <p:tavLst>
                                        <p:tav tm="0">
                                          <p:val>
                                            <p:strVal val="#ppt_y+#ppt_h*1.125000"/>
                                          </p:val>
                                        </p:tav>
                                        <p:tav tm="100000">
                                          <p:val>
                                            <p:strVal val="#ppt_y"/>
                                          </p:val>
                                        </p:tav>
                                      </p:tavLst>
                                    </p:anim>
                                    <p:animEffect transition="in" filter="wipe(up)">
                                      <p:cBhvr>
                                        <p:cTn id="112" dur="500"/>
                                        <p:tgtEl>
                                          <p:spTgt spid="2"/>
                                        </p:tgtEl>
                                      </p:cBhvr>
                                    </p:animEffect>
                                  </p:childTnLst>
                                </p:cTn>
                              </p:par>
                            </p:childTnLst>
                          </p:cTn>
                        </p:par>
                        <p:par>
                          <p:cTn id="113" fill="hold">
                            <p:stCondLst>
                              <p:cond delay="8500"/>
                            </p:stCondLst>
                            <p:childTnLst>
                              <p:par>
                                <p:cTn id="114" presetID="12" presetClass="entr" presetSubtype="4" fill="hold" nodeType="afterEffect">
                                  <p:stCondLst>
                                    <p:cond delay="0"/>
                                  </p:stCondLst>
                                  <p:childTnLst>
                                    <p:set>
                                      <p:cBhvr>
                                        <p:cTn id="115" dur="1" fill="hold">
                                          <p:stCondLst>
                                            <p:cond delay="0"/>
                                          </p:stCondLst>
                                        </p:cTn>
                                        <p:tgtEl>
                                          <p:spTgt spid="14"/>
                                        </p:tgtEl>
                                        <p:attrNameLst>
                                          <p:attrName>style.visibility</p:attrName>
                                        </p:attrNameLst>
                                      </p:cBhvr>
                                      <p:to>
                                        <p:strVal val="visible"/>
                                      </p:to>
                                    </p:set>
                                    <p:anim calcmode="lin" valueType="num">
                                      <p:cBhvr additive="base">
                                        <p:cTn id="116" dur="500"/>
                                        <p:tgtEl>
                                          <p:spTgt spid="14"/>
                                        </p:tgtEl>
                                        <p:attrNameLst>
                                          <p:attrName>ppt_y</p:attrName>
                                        </p:attrNameLst>
                                      </p:cBhvr>
                                      <p:tavLst>
                                        <p:tav tm="0">
                                          <p:val>
                                            <p:strVal val="#ppt_y+#ppt_h*1.125000"/>
                                          </p:val>
                                        </p:tav>
                                        <p:tav tm="100000">
                                          <p:val>
                                            <p:strVal val="#ppt_y"/>
                                          </p:val>
                                        </p:tav>
                                      </p:tavLst>
                                    </p:anim>
                                    <p:animEffect transition="in" filter="wipe(up)">
                                      <p:cBhvr>
                                        <p:cTn id="117" dur="500"/>
                                        <p:tgtEl>
                                          <p:spTgt spid="14"/>
                                        </p:tgtEl>
                                      </p:cBhvr>
                                    </p:animEffect>
                                  </p:childTnLst>
                                </p:cTn>
                              </p:par>
                            </p:childTnLst>
                          </p:cTn>
                        </p:par>
                        <p:par>
                          <p:cTn id="118" fill="hold">
                            <p:stCondLst>
                              <p:cond delay="9000"/>
                            </p:stCondLst>
                            <p:childTnLst>
                              <p:par>
                                <p:cTn id="119" presetID="22" presetClass="entr" presetSubtype="2" fill="hold" grpId="0" nodeType="after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wipe(right)">
                                      <p:cBhvr>
                                        <p:cTn id="121" dur="500"/>
                                        <p:tgtEl>
                                          <p:spTgt spid="41"/>
                                        </p:tgtEl>
                                      </p:cBhvr>
                                    </p:animEffect>
                                  </p:childTnLst>
                                </p:cTn>
                              </p:par>
                              <p:par>
                                <p:cTn id="122" presetID="53" presetClass="entr" presetSubtype="16" fill="hold" grpId="0" nodeType="withEffect">
                                  <p:stCondLst>
                                    <p:cond delay="0"/>
                                  </p:stCondLst>
                                  <p:childTnLst>
                                    <p:set>
                                      <p:cBhvr>
                                        <p:cTn id="123" dur="1" fill="hold">
                                          <p:stCondLst>
                                            <p:cond delay="0"/>
                                          </p:stCondLst>
                                        </p:cTn>
                                        <p:tgtEl>
                                          <p:spTgt spid="47"/>
                                        </p:tgtEl>
                                        <p:attrNameLst>
                                          <p:attrName>style.visibility</p:attrName>
                                        </p:attrNameLst>
                                      </p:cBhvr>
                                      <p:to>
                                        <p:strVal val="visible"/>
                                      </p:to>
                                    </p:set>
                                    <p:anim calcmode="lin" valueType="num">
                                      <p:cBhvr>
                                        <p:cTn id="124" dur="500" fill="hold"/>
                                        <p:tgtEl>
                                          <p:spTgt spid="47"/>
                                        </p:tgtEl>
                                        <p:attrNameLst>
                                          <p:attrName>ppt_w</p:attrName>
                                        </p:attrNameLst>
                                      </p:cBhvr>
                                      <p:tavLst>
                                        <p:tav tm="0">
                                          <p:val>
                                            <p:fltVal val="0"/>
                                          </p:val>
                                        </p:tav>
                                        <p:tav tm="100000">
                                          <p:val>
                                            <p:strVal val="#ppt_w"/>
                                          </p:val>
                                        </p:tav>
                                      </p:tavLst>
                                    </p:anim>
                                    <p:anim calcmode="lin" valueType="num">
                                      <p:cBhvr>
                                        <p:cTn id="125" dur="500" fill="hold"/>
                                        <p:tgtEl>
                                          <p:spTgt spid="47"/>
                                        </p:tgtEl>
                                        <p:attrNameLst>
                                          <p:attrName>ppt_h</p:attrName>
                                        </p:attrNameLst>
                                      </p:cBhvr>
                                      <p:tavLst>
                                        <p:tav tm="0">
                                          <p:val>
                                            <p:fltVal val="0"/>
                                          </p:val>
                                        </p:tav>
                                        <p:tav tm="100000">
                                          <p:val>
                                            <p:strVal val="#ppt_h"/>
                                          </p:val>
                                        </p:tav>
                                      </p:tavLst>
                                    </p:anim>
                                    <p:animEffect transition="in" filter="fade">
                                      <p:cBhvr>
                                        <p:cTn id="126" dur="500"/>
                                        <p:tgtEl>
                                          <p:spTgt spid="47"/>
                                        </p:tgtEl>
                                      </p:cBhvr>
                                    </p:animEffect>
                                  </p:childTnLst>
                                </p:cTn>
                              </p:par>
                            </p:childTnLst>
                          </p:cTn>
                        </p:par>
                        <p:par>
                          <p:cTn id="127" fill="hold">
                            <p:stCondLst>
                              <p:cond delay="9500"/>
                            </p:stCondLst>
                            <p:childTnLst>
                              <p:par>
                                <p:cTn id="128" presetID="37" presetClass="entr" presetSubtype="0" fill="hold" grpId="0" nodeType="afterEffect">
                                  <p:stCondLst>
                                    <p:cond delay="0"/>
                                  </p:stCondLst>
                                  <p:childTnLst>
                                    <p:set>
                                      <p:cBhvr>
                                        <p:cTn id="129" dur="1" fill="hold">
                                          <p:stCondLst>
                                            <p:cond delay="0"/>
                                          </p:stCondLst>
                                        </p:cTn>
                                        <p:tgtEl>
                                          <p:spTgt spid="57"/>
                                        </p:tgtEl>
                                        <p:attrNameLst>
                                          <p:attrName>style.visibility</p:attrName>
                                        </p:attrNameLst>
                                      </p:cBhvr>
                                      <p:to>
                                        <p:strVal val="visible"/>
                                      </p:to>
                                    </p:set>
                                    <p:animEffect transition="in" filter="fade">
                                      <p:cBhvr>
                                        <p:cTn id="130" dur="800"/>
                                        <p:tgtEl>
                                          <p:spTgt spid="57"/>
                                        </p:tgtEl>
                                      </p:cBhvr>
                                    </p:animEffect>
                                    <p:anim calcmode="lin" valueType="num">
                                      <p:cBhvr>
                                        <p:cTn id="131" dur="800" fill="hold"/>
                                        <p:tgtEl>
                                          <p:spTgt spid="57"/>
                                        </p:tgtEl>
                                        <p:attrNameLst>
                                          <p:attrName>ppt_x</p:attrName>
                                        </p:attrNameLst>
                                      </p:cBhvr>
                                      <p:tavLst>
                                        <p:tav tm="0">
                                          <p:val>
                                            <p:strVal val="#ppt_x"/>
                                          </p:val>
                                        </p:tav>
                                        <p:tav tm="100000">
                                          <p:val>
                                            <p:strVal val="#ppt_x"/>
                                          </p:val>
                                        </p:tav>
                                      </p:tavLst>
                                    </p:anim>
                                    <p:anim calcmode="lin" valueType="num">
                                      <p:cBhvr>
                                        <p:cTn id="132" dur="720" decel="100000" fill="hold"/>
                                        <p:tgtEl>
                                          <p:spTgt spid="57"/>
                                        </p:tgtEl>
                                        <p:attrNameLst>
                                          <p:attrName>ppt_y</p:attrName>
                                        </p:attrNameLst>
                                      </p:cBhvr>
                                      <p:tavLst>
                                        <p:tav tm="0">
                                          <p:val>
                                            <p:strVal val="#ppt_y+1"/>
                                          </p:val>
                                        </p:tav>
                                        <p:tav tm="100000">
                                          <p:val>
                                            <p:strVal val="#ppt_y-.03"/>
                                          </p:val>
                                        </p:tav>
                                      </p:tavLst>
                                    </p:anim>
                                    <p:anim calcmode="lin" valueType="num">
                                      <p:cBhvr>
                                        <p:cTn id="133" dur="80" accel="100000" fill="hold">
                                          <p:stCondLst>
                                            <p:cond delay="720"/>
                                          </p:stCondLst>
                                        </p:cTn>
                                        <p:tgtEl>
                                          <p:spTgt spid="57"/>
                                        </p:tgtEl>
                                        <p:attrNameLst>
                                          <p:attrName>ppt_y</p:attrName>
                                        </p:attrNameLst>
                                      </p:cBhvr>
                                      <p:tavLst>
                                        <p:tav tm="0">
                                          <p:val>
                                            <p:strVal val="#ppt_y-.03"/>
                                          </p:val>
                                        </p:tav>
                                        <p:tav tm="100000">
                                          <p:val>
                                            <p:strVal val="#ppt_y"/>
                                          </p:val>
                                        </p:tav>
                                      </p:tavLst>
                                    </p:anim>
                                  </p:childTnLst>
                                </p:cTn>
                              </p:par>
                              <p:par>
                                <p:cTn id="134" presetID="47" presetClass="entr" presetSubtype="0" fill="hold" grpId="0" nodeType="withEffect">
                                  <p:stCondLst>
                                    <p:cond delay="0"/>
                                  </p:stCondLst>
                                  <p:childTnLst>
                                    <p:set>
                                      <p:cBhvr>
                                        <p:cTn id="135" dur="1" fill="hold">
                                          <p:stCondLst>
                                            <p:cond delay="0"/>
                                          </p:stCondLst>
                                        </p:cTn>
                                        <p:tgtEl>
                                          <p:spTgt spid="58"/>
                                        </p:tgtEl>
                                        <p:attrNameLst>
                                          <p:attrName>style.visibility</p:attrName>
                                        </p:attrNameLst>
                                      </p:cBhvr>
                                      <p:to>
                                        <p:strVal val="visible"/>
                                      </p:to>
                                    </p:set>
                                    <p:animEffect transition="in" filter="fade">
                                      <p:cBhvr>
                                        <p:cTn id="136" dur="800"/>
                                        <p:tgtEl>
                                          <p:spTgt spid="58"/>
                                        </p:tgtEl>
                                      </p:cBhvr>
                                    </p:animEffect>
                                    <p:anim calcmode="lin" valueType="num">
                                      <p:cBhvr>
                                        <p:cTn id="137" dur="800" fill="hold"/>
                                        <p:tgtEl>
                                          <p:spTgt spid="58"/>
                                        </p:tgtEl>
                                        <p:attrNameLst>
                                          <p:attrName>ppt_x</p:attrName>
                                        </p:attrNameLst>
                                      </p:cBhvr>
                                      <p:tavLst>
                                        <p:tav tm="0">
                                          <p:val>
                                            <p:strVal val="#ppt_x"/>
                                          </p:val>
                                        </p:tav>
                                        <p:tav tm="100000">
                                          <p:val>
                                            <p:strVal val="#ppt_x"/>
                                          </p:val>
                                        </p:tav>
                                      </p:tavLst>
                                    </p:anim>
                                    <p:anim calcmode="lin" valueType="num">
                                      <p:cBhvr>
                                        <p:cTn id="138" dur="800" fill="hold"/>
                                        <p:tgtEl>
                                          <p:spTgt spid="58"/>
                                        </p:tgtEl>
                                        <p:attrNameLst>
                                          <p:attrName>ppt_y</p:attrName>
                                        </p:attrNameLst>
                                      </p:cBhvr>
                                      <p:tavLst>
                                        <p:tav tm="0">
                                          <p:val>
                                            <p:strVal val="#ppt_y-.1"/>
                                          </p:val>
                                        </p:tav>
                                        <p:tav tm="100000">
                                          <p:val>
                                            <p:strVal val="#ppt_y"/>
                                          </p:val>
                                        </p:tav>
                                      </p:tavLst>
                                    </p:anim>
                                  </p:childTnLst>
                                </p:cTn>
                              </p:par>
                            </p:childTnLst>
                          </p:cTn>
                        </p:par>
                        <p:par>
                          <p:cTn id="139" fill="hold">
                            <p:stCondLst>
                              <p:cond delay="10500"/>
                            </p:stCondLst>
                            <p:childTnLst>
                              <p:par>
                                <p:cTn id="140" presetID="22" presetClass="entr" presetSubtype="8" fill="hold" grpId="0" nodeType="afterEffect">
                                  <p:stCondLst>
                                    <p:cond delay="0"/>
                                  </p:stCondLst>
                                  <p:childTnLst>
                                    <p:set>
                                      <p:cBhvr>
                                        <p:cTn id="141" dur="1" fill="hold">
                                          <p:stCondLst>
                                            <p:cond delay="0"/>
                                          </p:stCondLst>
                                        </p:cTn>
                                        <p:tgtEl>
                                          <p:spTgt spid="40"/>
                                        </p:tgtEl>
                                        <p:attrNameLst>
                                          <p:attrName>style.visibility</p:attrName>
                                        </p:attrNameLst>
                                      </p:cBhvr>
                                      <p:to>
                                        <p:strVal val="visible"/>
                                      </p:to>
                                    </p:set>
                                    <p:animEffect transition="in" filter="wipe(left)">
                                      <p:cBhvr>
                                        <p:cTn id="142" dur="500"/>
                                        <p:tgtEl>
                                          <p:spTgt spid="40"/>
                                        </p:tgtEl>
                                      </p:cBhvr>
                                    </p:animEffect>
                                  </p:childTnLst>
                                </p:cTn>
                              </p:par>
                              <p:par>
                                <p:cTn id="143" presetID="53" presetClass="entr" presetSubtype="16" fill="hold" grpId="0" nodeType="withEffect">
                                  <p:stCondLst>
                                    <p:cond delay="0"/>
                                  </p:stCondLst>
                                  <p:childTnLst>
                                    <p:set>
                                      <p:cBhvr>
                                        <p:cTn id="144" dur="1" fill="hold">
                                          <p:stCondLst>
                                            <p:cond delay="0"/>
                                          </p:stCondLst>
                                        </p:cTn>
                                        <p:tgtEl>
                                          <p:spTgt spid="46"/>
                                        </p:tgtEl>
                                        <p:attrNameLst>
                                          <p:attrName>style.visibility</p:attrName>
                                        </p:attrNameLst>
                                      </p:cBhvr>
                                      <p:to>
                                        <p:strVal val="visible"/>
                                      </p:to>
                                    </p:set>
                                    <p:anim calcmode="lin" valueType="num">
                                      <p:cBhvr>
                                        <p:cTn id="145" dur="500" fill="hold"/>
                                        <p:tgtEl>
                                          <p:spTgt spid="46"/>
                                        </p:tgtEl>
                                        <p:attrNameLst>
                                          <p:attrName>ppt_w</p:attrName>
                                        </p:attrNameLst>
                                      </p:cBhvr>
                                      <p:tavLst>
                                        <p:tav tm="0">
                                          <p:val>
                                            <p:fltVal val="0"/>
                                          </p:val>
                                        </p:tav>
                                        <p:tav tm="100000">
                                          <p:val>
                                            <p:strVal val="#ppt_w"/>
                                          </p:val>
                                        </p:tav>
                                      </p:tavLst>
                                    </p:anim>
                                    <p:anim calcmode="lin" valueType="num">
                                      <p:cBhvr>
                                        <p:cTn id="146" dur="500" fill="hold"/>
                                        <p:tgtEl>
                                          <p:spTgt spid="46"/>
                                        </p:tgtEl>
                                        <p:attrNameLst>
                                          <p:attrName>ppt_h</p:attrName>
                                        </p:attrNameLst>
                                      </p:cBhvr>
                                      <p:tavLst>
                                        <p:tav tm="0">
                                          <p:val>
                                            <p:fltVal val="0"/>
                                          </p:val>
                                        </p:tav>
                                        <p:tav tm="100000">
                                          <p:val>
                                            <p:strVal val="#ppt_h"/>
                                          </p:val>
                                        </p:tav>
                                      </p:tavLst>
                                    </p:anim>
                                    <p:animEffect transition="in" filter="fade">
                                      <p:cBhvr>
                                        <p:cTn id="147" dur="500"/>
                                        <p:tgtEl>
                                          <p:spTgt spid="46"/>
                                        </p:tgtEl>
                                      </p:cBhvr>
                                    </p:animEffect>
                                  </p:childTnLst>
                                </p:cTn>
                              </p:par>
                            </p:childTnLst>
                          </p:cTn>
                        </p:par>
                        <p:par>
                          <p:cTn id="148" fill="hold">
                            <p:stCondLst>
                              <p:cond delay="11000"/>
                            </p:stCondLst>
                            <p:childTnLst>
                              <p:par>
                                <p:cTn id="149" presetID="37" presetClass="entr" presetSubtype="0" fill="hold" grpId="0" nodeType="afterEffect">
                                  <p:stCondLst>
                                    <p:cond delay="0"/>
                                  </p:stCondLst>
                                  <p:childTnLst>
                                    <p:set>
                                      <p:cBhvr>
                                        <p:cTn id="150" dur="1" fill="hold">
                                          <p:stCondLst>
                                            <p:cond delay="0"/>
                                          </p:stCondLst>
                                        </p:cTn>
                                        <p:tgtEl>
                                          <p:spTgt spid="59"/>
                                        </p:tgtEl>
                                        <p:attrNameLst>
                                          <p:attrName>style.visibility</p:attrName>
                                        </p:attrNameLst>
                                      </p:cBhvr>
                                      <p:to>
                                        <p:strVal val="visible"/>
                                      </p:to>
                                    </p:set>
                                    <p:animEffect transition="in" filter="fade">
                                      <p:cBhvr>
                                        <p:cTn id="151" dur="800"/>
                                        <p:tgtEl>
                                          <p:spTgt spid="59"/>
                                        </p:tgtEl>
                                      </p:cBhvr>
                                    </p:animEffect>
                                    <p:anim calcmode="lin" valueType="num">
                                      <p:cBhvr>
                                        <p:cTn id="152" dur="800" fill="hold"/>
                                        <p:tgtEl>
                                          <p:spTgt spid="59"/>
                                        </p:tgtEl>
                                        <p:attrNameLst>
                                          <p:attrName>ppt_x</p:attrName>
                                        </p:attrNameLst>
                                      </p:cBhvr>
                                      <p:tavLst>
                                        <p:tav tm="0">
                                          <p:val>
                                            <p:strVal val="#ppt_x"/>
                                          </p:val>
                                        </p:tav>
                                        <p:tav tm="100000">
                                          <p:val>
                                            <p:strVal val="#ppt_x"/>
                                          </p:val>
                                        </p:tav>
                                      </p:tavLst>
                                    </p:anim>
                                    <p:anim calcmode="lin" valueType="num">
                                      <p:cBhvr>
                                        <p:cTn id="153" dur="720" decel="100000" fill="hold"/>
                                        <p:tgtEl>
                                          <p:spTgt spid="59"/>
                                        </p:tgtEl>
                                        <p:attrNameLst>
                                          <p:attrName>ppt_y</p:attrName>
                                        </p:attrNameLst>
                                      </p:cBhvr>
                                      <p:tavLst>
                                        <p:tav tm="0">
                                          <p:val>
                                            <p:strVal val="#ppt_y+1"/>
                                          </p:val>
                                        </p:tav>
                                        <p:tav tm="100000">
                                          <p:val>
                                            <p:strVal val="#ppt_y-.03"/>
                                          </p:val>
                                        </p:tav>
                                      </p:tavLst>
                                    </p:anim>
                                    <p:anim calcmode="lin" valueType="num">
                                      <p:cBhvr>
                                        <p:cTn id="154" dur="80" accel="100000" fill="hold">
                                          <p:stCondLst>
                                            <p:cond delay="720"/>
                                          </p:stCondLst>
                                        </p:cTn>
                                        <p:tgtEl>
                                          <p:spTgt spid="59"/>
                                        </p:tgtEl>
                                        <p:attrNameLst>
                                          <p:attrName>ppt_y</p:attrName>
                                        </p:attrNameLst>
                                      </p:cBhvr>
                                      <p:tavLst>
                                        <p:tav tm="0">
                                          <p:val>
                                            <p:strVal val="#ppt_y-.03"/>
                                          </p:val>
                                        </p:tav>
                                        <p:tav tm="100000">
                                          <p:val>
                                            <p:strVal val="#ppt_y"/>
                                          </p:val>
                                        </p:tav>
                                      </p:tavLst>
                                    </p:anim>
                                  </p:childTnLst>
                                </p:cTn>
                              </p:par>
                              <p:par>
                                <p:cTn id="155" presetID="47" presetClass="entr" presetSubtype="0" fill="hold" grpId="0" nodeType="withEffect">
                                  <p:stCondLst>
                                    <p:cond delay="0"/>
                                  </p:stCondLst>
                                  <p:childTnLst>
                                    <p:set>
                                      <p:cBhvr>
                                        <p:cTn id="156" dur="1" fill="hold">
                                          <p:stCondLst>
                                            <p:cond delay="0"/>
                                          </p:stCondLst>
                                        </p:cTn>
                                        <p:tgtEl>
                                          <p:spTgt spid="60"/>
                                        </p:tgtEl>
                                        <p:attrNameLst>
                                          <p:attrName>style.visibility</p:attrName>
                                        </p:attrNameLst>
                                      </p:cBhvr>
                                      <p:to>
                                        <p:strVal val="visible"/>
                                      </p:to>
                                    </p:set>
                                    <p:animEffect transition="in" filter="fade">
                                      <p:cBhvr>
                                        <p:cTn id="157" dur="800"/>
                                        <p:tgtEl>
                                          <p:spTgt spid="60"/>
                                        </p:tgtEl>
                                      </p:cBhvr>
                                    </p:animEffect>
                                    <p:anim calcmode="lin" valueType="num">
                                      <p:cBhvr>
                                        <p:cTn id="158" dur="800" fill="hold"/>
                                        <p:tgtEl>
                                          <p:spTgt spid="60"/>
                                        </p:tgtEl>
                                        <p:attrNameLst>
                                          <p:attrName>ppt_x</p:attrName>
                                        </p:attrNameLst>
                                      </p:cBhvr>
                                      <p:tavLst>
                                        <p:tav tm="0">
                                          <p:val>
                                            <p:strVal val="#ppt_x"/>
                                          </p:val>
                                        </p:tav>
                                        <p:tav tm="100000">
                                          <p:val>
                                            <p:strVal val="#ppt_x"/>
                                          </p:val>
                                        </p:tav>
                                      </p:tavLst>
                                    </p:anim>
                                    <p:anim calcmode="lin" valueType="num">
                                      <p:cBhvr>
                                        <p:cTn id="159" dur="8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P spid="45" grpId="0" bldLvl="0" animBg="1"/>
      <p:bldP spid="46" grpId="0" bldLvl="0" animBg="1"/>
      <p:bldP spid="47" grpId="0" bldLvl="0" animBg="1"/>
      <p:bldP spid="48" grpId="0" bldLvl="0" animBg="1"/>
      <p:bldP spid="49" grpId="0"/>
      <p:bldP spid="50" grpId="0"/>
      <p:bldP spid="55" grpId="0"/>
      <p:bldP spid="56" grpId="0"/>
      <p:bldP spid="57" grpId="0"/>
      <p:bldP spid="58" grpId="0"/>
      <p:bldP spid="59" grpId="0"/>
      <p:bldP spid="60" grpId="0"/>
      <p:bldP spid="61" grpId="0"/>
      <p:bldP spid="62" grpId="0"/>
      <p:bldP spid="63" grpId="0"/>
      <p:bldP spid="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a:off x="4245019" y="1037774"/>
            <a:ext cx="3741644" cy="336006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a:solidFill>
              <a:schemeClr val="bg1">
                <a:alpha val="22000"/>
              </a:schemeClr>
            </a:soli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4701613" y="1278862"/>
            <a:ext cx="2828456" cy="2708942"/>
            <a:chOff x="4706287" y="1278862"/>
            <a:chExt cx="2828456" cy="2708942"/>
          </a:xfrm>
        </p:grpSpPr>
        <p:sp>
          <p:nvSpPr>
            <p:cNvPr id="6" name="任意多边形 5"/>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a:gradFill>
                <a:gsLst>
                  <a:gs pos="0">
                    <a:schemeClr val="accent1">
                      <a:lumMod val="5000"/>
                      <a:lumOff val="95000"/>
                    </a:schemeClr>
                  </a:gs>
                  <a:gs pos="100000">
                    <a:srgbClr val="E0E0E0"/>
                  </a:gs>
                </a:gsLst>
                <a:lin ang="5400000" scaled="1"/>
              </a:gradFill>
            </a:ln>
            <a:effectLst>
              <a:outerShdw blurRad="571500" dist="342900" dir="228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5298815" y="1278862"/>
              <a:ext cx="1643399" cy="2215991"/>
            </a:xfrm>
            <a:prstGeom prst="rect">
              <a:avLst/>
            </a:prstGeom>
            <a:noFill/>
          </p:spPr>
          <p:txBody>
            <a:bodyPr wrap="none" rtlCol="0">
              <a:spAutoFit/>
            </a:bodyPr>
            <a:lstStyle/>
            <a:p>
              <a:r>
                <a:rPr lang="en-US" altLang="zh-CN" sz="13800" dirty="0">
                  <a:solidFill>
                    <a:srgbClr val="2FA598"/>
                  </a:solidFill>
                  <a:latin typeface="Agency FB" panose="020B0503020202020204" pitchFamily="34" charset="0"/>
                </a:rPr>
                <a:t>02</a:t>
              </a:r>
              <a:endParaRPr lang="zh-CN" altLang="en-US" sz="13800" dirty="0">
                <a:solidFill>
                  <a:srgbClr val="2FA598"/>
                </a:solidFill>
                <a:latin typeface="Agency FB" panose="020B0503020202020204" pitchFamily="34" charset="0"/>
              </a:endParaRPr>
            </a:p>
          </p:txBody>
        </p:sp>
        <p:sp>
          <p:nvSpPr>
            <p:cNvPr id="5" name="文本框 4"/>
            <p:cNvSpPr txBox="1"/>
            <p:nvPr/>
          </p:nvSpPr>
          <p:spPr>
            <a:xfrm>
              <a:off x="5379480" y="3195033"/>
              <a:ext cx="1549207" cy="523220"/>
            </a:xfrm>
            <a:prstGeom prst="rect">
              <a:avLst/>
            </a:prstGeom>
            <a:noFill/>
          </p:spPr>
          <p:txBody>
            <a:bodyPr wrap="none" rtlCol="0">
              <a:spAutoFit/>
            </a:bodyPr>
            <a:lstStyle/>
            <a:p>
              <a:r>
                <a:rPr lang="en-US" altLang="zh-CN"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rPr>
                <a:t>Part One</a:t>
              </a:r>
              <a:endParaRPr lang="zh-CN" altLang="en-US" sz="2800" b="1" dirty="0">
                <a:solidFill>
                  <a:srgbClr val="2FA598"/>
                </a:solidFill>
                <a:latin typeface="Segoe UI Semilight" panose="020B0402040204020203" pitchFamily="34" charset="0"/>
                <a:ea typeface="Kozuka Gothic Pro L" panose="020B0200000000000000" pitchFamily="34" charset="-128"/>
                <a:cs typeface="Segoe UI Semilight" panose="020B0402040204020203" pitchFamily="34" charset="0"/>
              </a:endParaRPr>
            </a:p>
          </p:txBody>
        </p:sp>
      </p:grpSp>
      <p:sp>
        <p:nvSpPr>
          <p:cNvPr id="10" name="文本框 9"/>
          <p:cNvSpPr txBox="1"/>
          <p:nvPr/>
        </p:nvSpPr>
        <p:spPr>
          <a:xfrm>
            <a:off x="5024167" y="4772303"/>
            <a:ext cx="2249805" cy="640080"/>
          </a:xfrm>
          <a:prstGeom prst="rect">
            <a:avLst/>
          </a:prstGeom>
          <a:noFill/>
          <a:effectLst>
            <a:outerShdw blurRad="63500" dist="38100" dir="5400000" algn="t" rotWithShape="0">
              <a:prstClr val="black">
                <a:alpha val="27000"/>
              </a:prstClr>
            </a:outerShdw>
          </a:effectLst>
        </p:spPr>
        <p:txBody>
          <a:bodyPr wrap="none" rtlCol="0">
            <a:spAutoFit/>
          </a:bodyPr>
          <a:lstStyle/>
          <a:p>
            <a:r>
              <a:rPr lang="zh-CN" altLang="en-US" sz="3600" b="1" dirty="0">
                <a:solidFill>
                  <a:schemeClr val="bg1"/>
                </a:solidFill>
                <a:latin typeface="方正正纤黑简体" panose="02000000000000000000" pitchFamily="2" charset="-122"/>
                <a:ea typeface="方正正纤黑简体" panose="02000000000000000000" pitchFamily="2" charset="-122"/>
              </a:rPr>
              <a:t>九职风采 </a:t>
            </a:r>
            <a:endParaRPr lang="zh-CN" altLang="en-US" sz="3600" b="1" dirty="0">
              <a:solidFill>
                <a:schemeClr val="bg1"/>
              </a:solidFill>
              <a:latin typeface="方正正纤黑简体" panose="02000000000000000000" pitchFamily="2" charset="-122"/>
              <a:ea typeface="方正正纤黑简体" panose="02000000000000000000"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0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49" presetClass="entr" presetSubtype="0" decel="10000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 calcmode="lin" valueType="num">
                                      <p:cBhvr>
                                        <p:cTn id="14" dur="500" fill="hold"/>
                                        <p:tgtEl>
                                          <p:spTgt spid="7"/>
                                        </p:tgtEl>
                                        <p:attrNameLst>
                                          <p:attrName>style.rotation</p:attrName>
                                        </p:attrNameLst>
                                      </p:cBhvr>
                                      <p:tavLst>
                                        <p:tav tm="0">
                                          <p:val>
                                            <p:fltVal val="360"/>
                                          </p:val>
                                        </p:tav>
                                        <p:tav tm="100000">
                                          <p:val>
                                            <p:fltVal val="0"/>
                                          </p:val>
                                        </p:tav>
                                      </p:tavLst>
                                    </p:anim>
                                    <p:animEffect transition="in" filter="fade">
                                      <p:cBhvr>
                                        <p:cTn id="15" dur="500"/>
                                        <p:tgtEl>
                                          <p:spTgt spid="7"/>
                                        </p:tgtEl>
                                      </p:cBhvr>
                                    </p:animEffect>
                                  </p:childTnLst>
                                </p:cTn>
                              </p:par>
                              <p:par>
                                <p:cTn id="16" presetID="47"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600"/>
                                        <p:tgtEl>
                                          <p:spTgt spid="10"/>
                                        </p:tgtEl>
                                      </p:cBhvr>
                                    </p:animEffect>
                                    <p:anim calcmode="lin" valueType="num">
                                      <p:cBhvr>
                                        <p:cTn id="19" dur="600" fill="hold"/>
                                        <p:tgtEl>
                                          <p:spTgt spid="10"/>
                                        </p:tgtEl>
                                        <p:attrNameLst>
                                          <p:attrName>ppt_x</p:attrName>
                                        </p:attrNameLst>
                                      </p:cBhvr>
                                      <p:tavLst>
                                        <p:tav tm="0">
                                          <p:val>
                                            <p:strVal val="#ppt_x"/>
                                          </p:val>
                                        </p:tav>
                                        <p:tav tm="100000">
                                          <p:val>
                                            <p:strVal val="#ppt_x"/>
                                          </p:val>
                                        </p:tav>
                                      </p:tavLst>
                                    </p:anim>
                                    <p:anim calcmode="lin" valueType="num">
                                      <p:cBhvr>
                                        <p:cTn id="20" dur="6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10" grpId="0" bldLvl="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4385</Words>
  <Application>WPS 演示</Application>
  <PresentationFormat>宽屏</PresentationFormat>
  <Paragraphs>287</Paragraphs>
  <Slides>22</Slides>
  <Notes>0</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22</vt:i4>
      </vt:variant>
    </vt:vector>
  </HeadingPairs>
  <TitlesOfParts>
    <vt:vector size="44" baseType="lpstr">
      <vt:lpstr>Arial</vt:lpstr>
      <vt:lpstr>宋体</vt:lpstr>
      <vt:lpstr>Wingdings</vt:lpstr>
      <vt:lpstr>方正舒体</vt:lpstr>
      <vt:lpstr>华文新魏</vt:lpstr>
      <vt:lpstr>华文楷体</vt:lpstr>
      <vt:lpstr>Agency FB</vt:lpstr>
      <vt:lpstr>方正正纤黑简体</vt:lpstr>
      <vt:lpstr>方正正纤黑简体</vt:lpstr>
      <vt:lpstr>Blackadder ITC</vt:lpstr>
      <vt:lpstr>Microsoft JhengHei UI</vt:lpstr>
      <vt:lpstr>Segoe UI Semilight</vt:lpstr>
      <vt:lpstr>锐字云字库超粗黑体1.0</vt:lpstr>
      <vt:lpstr>微软雅黑</vt:lpstr>
      <vt:lpstr>Kozuka Gothic Pro L</vt:lpstr>
      <vt:lpstr>Wingdings</vt:lpstr>
      <vt:lpstr>Calibri Light</vt:lpstr>
      <vt:lpstr>Calibri</vt:lpstr>
      <vt:lpstr>黑体</vt:lpstr>
      <vt:lpstr>Yu Gothic UI Light</vt:lpstr>
      <vt:lpstr>Office 主题</vt:lpstr>
      <vt:lpstr>1_Office 主题</vt:lpstr>
      <vt:lpstr>九江职业技术学院</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段载超</dc:creator>
  <cp:lastModifiedBy>段载超</cp:lastModifiedBy>
  <cp:revision>33</cp:revision>
  <dcterms:created xsi:type="dcterms:W3CDTF">2016-12-10T07:53:00Z</dcterms:created>
  <dcterms:modified xsi:type="dcterms:W3CDTF">2016-12-16T14:42:50Z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2052-10.1.0.6065</vt:lpwstr>
  </property>
</Properties>
</file>