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charts/style2.xml" ContentType="application/vnd.ms-office.chart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charts/colors2.xml" ContentType="application/vnd.ms-office.chartcolorstyl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Default Extension="wdp" ContentType="image/vnd.ms-photo"/>
  <Override PartName="/ppt/charts/colors1.xml" ContentType="application/vnd.ms-office.chartcolorstyle+xml"/>
  <Override PartName="/ppt/slideLayouts/slideLayout10.xml" ContentType="application/vnd.openxmlformats-officedocument.presentationml.slideLayout+xml"/>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charts/style1.xml" ContentType="application/vnd.ms-office.chartstyl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sldIdLst>
    <p:sldId id="258" r:id="rId2"/>
    <p:sldId id="262" r:id="rId3"/>
    <p:sldId id="267" r:id="rId4"/>
    <p:sldId id="264" r:id="rId5"/>
    <p:sldId id="268" r:id="rId6"/>
    <p:sldId id="272" r:id="rId7"/>
    <p:sldId id="299" r:id="rId8"/>
    <p:sldId id="276" r:id="rId9"/>
    <p:sldId id="274" r:id="rId10"/>
    <p:sldId id="279" r:id="rId11"/>
    <p:sldId id="285" r:id="rId12"/>
    <p:sldId id="289" r:id="rId13"/>
    <p:sldId id="305" r:id="rId14"/>
    <p:sldId id="306" r:id="rId15"/>
    <p:sldId id="307" r:id="rId16"/>
    <p:sldId id="308" r:id="rId17"/>
    <p:sldId id="309" r:id="rId18"/>
    <p:sldId id="315" r:id="rId19"/>
    <p:sldId id="310" r:id="rId20"/>
    <p:sldId id="304"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C4AF8A"/>
    <a:srgbClr val="BBA377"/>
    <a:srgbClr val="8D1E4F"/>
    <a:srgbClr val="BE2064"/>
    <a:srgbClr val="2B3537"/>
    <a:srgbClr val="2C3637"/>
    <a:srgbClr val="AF9361"/>
    <a:srgbClr val="EEEDD1"/>
    <a:srgbClr val="FDFFF1"/>
    <a:srgbClr val="856D4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917" autoAdjust="0"/>
    <p:restoredTop sz="92491" autoAdjust="0"/>
  </p:normalViewPr>
  <p:slideViewPr>
    <p:cSldViewPr snapToGrid="0">
      <p:cViewPr>
        <p:scale>
          <a:sx n="50" d="100"/>
          <a:sy n="50" d="100"/>
        </p:scale>
        <p:origin x="-1392" y="-666"/>
      </p:cViewPr>
      <p:guideLst>
        <p:guide orient="horz" pos="2112"/>
        <p:guide pos="3840"/>
      </p:guideLst>
    </p:cSldViewPr>
  </p:slideViewPr>
  <p:notesTextViewPr>
    <p:cViewPr>
      <p:scale>
        <a:sx n="1" d="1"/>
        <a:sy n="1" d="1"/>
      </p:scale>
      <p:origin x="0" y="0"/>
    </p:cViewPr>
  </p:notesTextViewPr>
  <p:sorterViewPr>
    <p:cViewPr>
      <p:scale>
        <a:sx n="50" d="100"/>
        <a:sy n="50" d="100"/>
      </p:scale>
      <p:origin x="0" y="-2682"/>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2.xlsx"/></Relationships>
</file>

<file path=ppt/charts/chart1.xml><?xml version="1.0" encoding="utf-8"?>
<c:chartSpace xmlns:c="http://schemas.openxmlformats.org/drawingml/2006/chart" xmlns:a="http://schemas.openxmlformats.org/drawingml/2006/main" xmlns:r="http://schemas.openxmlformats.org/officeDocument/2006/relationships">
  <c:lang val="zh-CN"/>
  <c:chart>
    <c:autoTitleDeleted val="1"/>
    <c:plotArea>
      <c:layout/>
      <c:ofPieChart>
        <c:ofPieType val="pie"/>
        <c:varyColors val="1"/>
        <c:ser>
          <c:idx val="0"/>
          <c:order val="0"/>
          <c:tx>
            <c:strRef>
              <c:f>Sheet1!$B$1</c:f>
              <c:strCache>
                <c:ptCount val="1"/>
                <c:pt idx="0">
                  <c:v>销售额</c:v>
                </c:pt>
              </c:strCache>
            </c:strRef>
          </c:tx>
          <c:spPr>
            <a:effectLst>
              <a:outerShdw blurRad="50800" dist="38100" dir="2700000" algn="tl" rotWithShape="0">
                <a:prstClr val="black">
                  <a:alpha val="40000"/>
                </a:prstClr>
              </a:outerShdw>
            </a:effectLst>
          </c:spPr>
          <c:dPt>
            <c:idx val="0"/>
            <c:explosion val="4"/>
            <c:spPr>
              <a:solidFill>
                <a:srgbClr val="BE2064"/>
              </a:solidFill>
              <a:ln w="19050">
                <a:noFill/>
              </a:ln>
              <a:effectLst>
                <a:outerShdw blurRad="50800" dist="38100" dir="2700000" algn="tl" rotWithShape="0">
                  <a:prstClr val="black">
                    <a:alpha val="40000"/>
                  </a:prstClr>
                </a:outerShdw>
              </a:effectLst>
            </c:spPr>
          </c:dPt>
          <c:dPt>
            <c:idx val="1"/>
            <c:spPr>
              <a:solidFill>
                <a:schemeClr val="accent2"/>
              </a:solidFill>
              <a:ln w="19050">
                <a:noFill/>
              </a:ln>
              <a:effectLst>
                <a:outerShdw blurRad="50800" dist="38100" dir="2700000" algn="tl" rotWithShape="0">
                  <a:prstClr val="black">
                    <a:alpha val="40000"/>
                  </a:prstClr>
                </a:outerShdw>
              </a:effectLst>
            </c:spPr>
          </c:dPt>
          <c:dPt>
            <c:idx val="2"/>
            <c:spPr>
              <a:solidFill>
                <a:srgbClr val="856D43"/>
              </a:solidFill>
              <a:ln w="19050">
                <a:noFill/>
              </a:ln>
              <a:effectLst>
                <a:outerShdw blurRad="50800" dist="38100" dir="2700000" algn="tl" rotWithShape="0">
                  <a:prstClr val="black">
                    <a:alpha val="40000"/>
                  </a:prstClr>
                </a:outerShdw>
              </a:effectLst>
            </c:spPr>
          </c:dPt>
          <c:dPt>
            <c:idx val="3"/>
            <c:spPr>
              <a:solidFill>
                <a:srgbClr val="B29766"/>
              </a:solidFill>
              <a:ln w="19050">
                <a:noFill/>
              </a:ln>
              <a:effectLst>
                <a:outerShdw blurRad="50800" dist="38100" dir="2700000" algn="tl" rotWithShape="0">
                  <a:prstClr val="black">
                    <a:alpha val="40000"/>
                  </a:prstClr>
                </a:outerShdw>
              </a:effectLst>
            </c:spPr>
          </c:dPt>
          <c:dPt>
            <c:idx val="4"/>
            <c:explosion val="8"/>
            <c:spPr>
              <a:solidFill>
                <a:srgbClr val="B9A073"/>
              </a:solidFill>
              <a:ln w="19050">
                <a:noFill/>
              </a:ln>
              <a:effectLst>
                <a:outerShdw blurRad="50800" dist="38100" dir="2700000" algn="tl" rotWithShape="0">
                  <a:prstClr val="black">
                    <a:alpha val="40000"/>
                  </a:prstClr>
                </a:outerShdw>
              </a:effectLst>
            </c:spPr>
          </c:dPt>
          <c:cat>
            <c:strRef>
              <c:f>Sheet1!$A$2:$A$5</c:f>
              <c:strCache>
                <c:ptCount val="4"/>
                <c:pt idx="0">
                  <c:v>第一季度</c:v>
                </c:pt>
                <c:pt idx="2">
                  <c:v>第三季度</c:v>
                </c:pt>
                <c:pt idx="3">
                  <c:v>第四季度</c:v>
                </c:pt>
              </c:strCache>
            </c:strRef>
          </c:cat>
          <c:val>
            <c:numRef>
              <c:f>Sheet1!$B$2:$B$5</c:f>
              <c:numCache>
                <c:formatCode>General</c:formatCode>
                <c:ptCount val="4"/>
                <c:pt idx="0">
                  <c:v>65</c:v>
                </c:pt>
                <c:pt idx="2">
                  <c:v>10</c:v>
                </c:pt>
                <c:pt idx="3">
                  <c:v>5</c:v>
                </c:pt>
              </c:numCache>
            </c:numRef>
          </c:val>
        </c:ser>
        <c:dLbls/>
        <c:gapWidth val="150"/>
        <c:secondPieSize val="75"/>
        <c:serLines>
          <c:spPr>
            <a:ln w="9525" cap="flat" cmpd="sng" algn="ctr">
              <a:solidFill>
                <a:schemeClr val="tx1">
                  <a:lumMod val="35000"/>
                  <a:lumOff val="65000"/>
                </a:schemeClr>
              </a:solidFill>
              <a:round/>
            </a:ln>
            <a:effectLst/>
          </c:spPr>
        </c:serLines>
      </c:ofPieChart>
      <c:spPr>
        <a:noFill/>
        <a:ln>
          <a:noFill/>
        </a:ln>
        <a:effectLst/>
      </c:spPr>
    </c:plotArea>
    <c:plotVisOnly val="1"/>
    <c:dispBlanksAs val="zero"/>
  </c:chart>
  <c:spPr>
    <a:noFill/>
    <a:ln>
      <a:noFill/>
    </a:ln>
    <a:effectLst/>
  </c:spPr>
  <c:txPr>
    <a:bodyPr/>
    <a:lstStyle/>
    <a:p>
      <a:pPr>
        <a:defRPr lang="zh-CN"/>
      </a:pPr>
      <a:endParaRPr lang="zh-CN"/>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zh-CN"/>
  <c:chart>
    <c:autoTitleDeleted val="1"/>
    <c:plotArea>
      <c:layout/>
      <c:ofPieChart>
        <c:ofPieType val="pie"/>
        <c:varyColors val="1"/>
        <c:ser>
          <c:idx val="0"/>
          <c:order val="0"/>
          <c:tx>
            <c:strRef>
              <c:f>Sheet1!$B$1</c:f>
              <c:strCache>
                <c:ptCount val="1"/>
                <c:pt idx="0">
                  <c:v>销售额</c:v>
                </c:pt>
              </c:strCache>
            </c:strRef>
          </c:tx>
          <c:spPr>
            <a:solidFill>
              <a:schemeClr val="bg1">
                <a:alpha val="55000"/>
              </a:schemeClr>
            </a:solidFill>
            <a:effectLst/>
          </c:spPr>
          <c:explosion val="8"/>
          <c:dPt>
            <c:idx val="0"/>
            <c:spPr>
              <a:solidFill>
                <a:srgbClr val="BE2064">
                  <a:alpha val="75000"/>
                </a:srgbClr>
              </a:solidFill>
              <a:ln w="19050">
                <a:noFill/>
              </a:ln>
              <a:effectLst/>
            </c:spPr>
          </c:dPt>
          <c:dPt>
            <c:idx val="1"/>
            <c:spPr>
              <a:solidFill>
                <a:srgbClr val="8D1E4F">
                  <a:alpha val="55000"/>
                </a:srgbClr>
              </a:solidFill>
              <a:ln w="19050">
                <a:noFill/>
              </a:ln>
              <a:effectLst/>
            </c:spPr>
          </c:dPt>
          <c:dPt>
            <c:idx val="2"/>
            <c:spPr>
              <a:solidFill>
                <a:srgbClr val="856D43">
                  <a:alpha val="55000"/>
                </a:srgbClr>
              </a:solidFill>
              <a:ln w="19050">
                <a:noFill/>
              </a:ln>
              <a:effectLst/>
            </c:spPr>
          </c:dPt>
          <c:dPt>
            <c:idx val="3"/>
            <c:spPr>
              <a:solidFill>
                <a:srgbClr val="B9A073">
                  <a:alpha val="55000"/>
                </a:srgbClr>
              </a:solidFill>
              <a:ln w="19050">
                <a:noFill/>
              </a:ln>
              <a:effectLst/>
            </c:spPr>
          </c:dPt>
          <c:dPt>
            <c:idx val="4"/>
            <c:spPr>
              <a:solidFill>
                <a:srgbClr val="B9A073">
                  <a:alpha val="55000"/>
                </a:srgbClr>
              </a:solidFill>
              <a:ln w="19050">
                <a:noFill/>
              </a:ln>
              <a:effectLst/>
            </c:spPr>
          </c:dPt>
          <c:cat>
            <c:strRef>
              <c:f>Sheet1!$A$2:$A$5</c:f>
              <c:strCache>
                <c:ptCount val="4"/>
                <c:pt idx="0">
                  <c:v>技术人员</c:v>
                </c:pt>
                <c:pt idx="1">
                  <c:v>管理人员</c:v>
                </c:pt>
                <c:pt idx="2">
                  <c:v>高级职称</c:v>
                </c:pt>
                <c:pt idx="3">
                  <c:v>非高级</c:v>
                </c:pt>
              </c:strCache>
            </c:strRef>
          </c:cat>
          <c:val>
            <c:numRef>
              <c:f>Sheet1!$B$2:$B$5</c:f>
              <c:numCache>
                <c:formatCode>General</c:formatCode>
                <c:ptCount val="4"/>
                <c:pt idx="0">
                  <c:v>605</c:v>
                </c:pt>
                <c:pt idx="1">
                  <c:v>569</c:v>
                </c:pt>
                <c:pt idx="2">
                  <c:v>1032</c:v>
                </c:pt>
                <c:pt idx="3">
                  <c:v>574</c:v>
                </c:pt>
              </c:numCache>
            </c:numRef>
          </c:val>
        </c:ser>
        <c:dLbls/>
        <c:gapWidth val="150"/>
        <c:secondPieSize val="75"/>
        <c:serLines>
          <c:spPr>
            <a:ln w="9525" cap="flat" cmpd="sng" algn="ctr">
              <a:solidFill>
                <a:schemeClr val="tx1">
                  <a:lumMod val="35000"/>
                  <a:lumOff val="65000"/>
                </a:schemeClr>
              </a:solidFill>
              <a:round/>
            </a:ln>
            <a:effectLst/>
          </c:spPr>
        </c:serLines>
      </c:ofPieChart>
      <c:spPr>
        <a:noFill/>
        <a:ln>
          <a:noFill/>
        </a:ln>
        <a:effectLst/>
      </c:spPr>
    </c:plotArea>
    <c:plotVisOnly val="1"/>
    <c:dispBlanksAs val="zero"/>
  </c:chart>
  <c:spPr>
    <a:noFill/>
    <a:ln>
      <a:noFill/>
    </a:ln>
    <a:effectLst/>
  </c:spPr>
  <c:txPr>
    <a:bodyPr/>
    <a:lstStyle/>
    <a:p>
      <a:pPr>
        <a:defRPr lang="zh-CN"/>
      </a:pPr>
      <a:endParaRPr lang="zh-CN"/>
    </a:p>
  </c:txPr>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E6BE402-9D42-41DC-8392-2327BF899B6E}" type="datetimeFigureOut">
              <a:rPr lang="zh-CN" altLang="en-US" smtClean="0"/>
              <a:pPr/>
              <a:t>2016/12/29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28DAE46-5C1E-4BCF-B230-9054BF573680}"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28DAE46-5C1E-4BCF-B230-9054BF573680}" type="slidenum">
              <a:rPr lang="zh-CN" altLang="en-US" smtClean="0"/>
              <a:pPr/>
              <a:t>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80ACC1B-875D-4E90-9285-1CDA6C875486}" type="datetimeFigureOut">
              <a:rPr lang="zh-CN" altLang="en-US" smtClean="0"/>
              <a:pPr/>
              <a:t>2016/12/29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B61B23-63CF-44B4-BF21-5B79A5B69E93}"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80ACC1B-875D-4E90-9285-1CDA6C875486}" type="datetimeFigureOut">
              <a:rPr lang="zh-CN" altLang="en-US" smtClean="0"/>
              <a:pPr/>
              <a:t>2016/12/29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B61B23-63CF-44B4-BF21-5B79A5B69E93}"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80ACC1B-875D-4E90-9285-1CDA6C875486}" type="datetimeFigureOut">
              <a:rPr lang="zh-CN" altLang="en-US" smtClean="0"/>
              <a:pPr/>
              <a:t>2016/12/29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B61B23-63CF-44B4-BF21-5B79A5B69E93}"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80ACC1B-875D-4E90-9285-1CDA6C875486}" type="datetimeFigureOut">
              <a:rPr lang="zh-CN" altLang="en-US" smtClean="0"/>
              <a:pPr/>
              <a:t>2016/12/29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B61B23-63CF-44B4-BF21-5B79A5B69E93}"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80ACC1B-875D-4E90-9285-1CDA6C875486}" type="datetimeFigureOut">
              <a:rPr lang="zh-CN" altLang="en-US" smtClean="0"/>
              <a:pPr/>
              <a:t>2016/12/29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5B61B23-63CF-44B4-BF21-5B79A5B69E93}"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80ACC1B-875D-4E90-9285-1CDA6C875486}" type="datetimeFigureOut">
              <a:rPr lang="zh-CN" altLang="en-US" smtClean="0"/>
              <a:pPr/>
              <a:t>2016/12/29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B61B23-63CF-44B4-BF21-5B79A5B69E93}"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80ACC1B-875D-4E90-9285-1CDA6C875486}" type="datetimeFigureOut">
              <a:rPr lang="zh-CN" altLang="en-US" smtClean="0"/>
              <a:pPr/>
              <a:t>2016/12/29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5B61B23-63CF-44B4-BF21-5B79A5B69E93}"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80ACC1B-875D-4E90-9285-1CDA6C875486}" type="datetimeFigureOut">
              <a:rPr lang="zh-CN" altLang="en-US" smtClean="0"/>
              <a:pPr/>
              <a:t>2016/12/29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5B61B23-63CF-44B4-BF21-5B79A5B69E93}"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80ACC1B-875D-4E90-9285-1CDA6C875486}" type="datetimeFigureOut">
              <a:rPr lang="zh-CN" altLang="en-US" smtClean="0"/>
              <a:pPr/>
              <a:t>2016/12/29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5B61B23-63CF-44B4-BF21-5B79A5B69E93}"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80ACC1B-875D-4E90-9285-1CDA6C875486}" type="datetimeFigureOut">
              <a:rPr lang="zh-CN" altLang="en-US" smtClean="0"/>
              <a:pPr/>
              <a:t>2016/12/29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B61B23-63CF-44B4-BF21-5B79A5B69E93}"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80ACC1B-875D-4E90-9285-1CDA6C875486}" type="datetimeFigureOut">
              <a:rPr lang="zh-CN" altLang="en-US" smtClean="0"/>
              <a:pPr/>
              <a:t>2016/12/29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5B61B23-63CF-44B4-BF21-5B79A5B69E93}"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0ACC1B-875D-4E90-9285-1CDA6C875486}" type="datetimeFigureOut">
              <a:rPr lang="zh-CN" altLang="en-US" smtClean="0"/>
              <a:pPr/>
              <a:t>2016/12/29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B61B23-63CF-44B4-BF21-5B79A5B69E9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chart" Target="../charts/chart1.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chart" Target="../charts/chart2.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8" Type="http://schemas.openxmlformats.org/officeDocument/2006/relationships/image" Target="../media/image17.jpeg"/><Relationship Id="rId13" Type="http://schemas.openxmlformats.org/officeDocument/2006/relationships/image" Target="../media/image22.jpeg"/><Relationship Id="rId18" Type="http://schemas.openxmlformats.org/officeDocument/2006/relationships/image" Target="../media/image27.jpeg"/><Relationship Id="rId3" Type="http://schemas.microsoft.com/office/2007/relationships/hdphoto" Target="../media/hdphoto2.wdp"/><Relationship Id="rId7" Type="http://schemas.openxmlformats.org/officeDocument/2006/relationships/image" Target="../media/image16.png"/><Relationship Id="rId12" Type="http://schemas.openxmlformats.org/officeDocument/2006/relationships/image" Target="../media/image21.png"/><Relationship Id="rId17" Type="http://schemas.openxmlformats.org/officeDocument/2006/relationships/image" Target="../media/image26.png"/><Relationship Id="rId2" Type="http://schemas.openxmlformats.org/officeDocument/2006/relationships/image" Target="../media/image2.png"/><Relationship Id="rId16" Type="http://schemas.openxmlformats.org/officeDocument/2006/relationships/image" Target="../media/image25.jpeg"/><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20.jpeg"/><Relationship Id="rId5" Type="http://schemas.openxmlformats.org/officeDocument/2006/relationships/image" Target="../media/image14.png"/><Relationship Id="rId15" Type="http://schemas.openxmlformats.org/officeDocument/2006/relationships/image" Target="../media/image24.jpeg"/><Relationship Id="rId10" Type="http://schemas.openxmlformats.org/officeDocument/2006/relationships/image" Target="../media/image19.jpeg"/><Relationship Id="rId4" Type="http://schemas.openxmlformats.org/officeDocument/2006/relationships/image" Target="../media/image13.png"/><Relationship Id="rId9" Type="http://schemas.openxmlformats.org/officeDocument/2006/relationships/image" Target="../media/image18.jpeg"/><Relationship Id="rId1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8.jpeg"/><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30.jpeg"/><Relationship Id="rId4" Type="http://schemas.openxmlformats.org/officeDocument/2006/relationships/image" Target="../media/image29.jpeg"/></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1.jpeg"/><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5.jpeg"/><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9.jpeg"/><Relationship Id="rId1" Type="http://schemas.openxmlformats.org/officeDocument/2006/relationships/slideLayout" Target="../slideLayouts/slideLayout2.xml"/><Relationship Id="rId5" Type="http://schemas.openxmlformats.org/officeDocument/2006/relationships/image" Target="../media/image41.jpeg"/><Relationship Id="rId4" Type="http://schemas.openxmlformats.org/officeDocument/2006/relationships/image" Target="../media/image40.jpeg"/></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8.jpeg"/><Relationship Id="rId1" Type="http://schemas.openxmlformats.org/officeDocument/2006/relationships/slideLayout" Target="../slideLayouts/slideLayout2.xml"/><Relationship Id="rId5" Type="http://schemas.openxmlformats.org/officeDocument/2006/relationships/image" Target="../media/image43.jpeg"/><Relationship Id="rId4" Type="http://schemas.openxmlformats.org/officeDocument/2006/relationships/image" Target="../media/image42.jpeg"/></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9.jpeg"/><Relationship Id="rId1" Type="http://schemas.openxmlformats.org/officeDocument/2006/relationships/slideLayout" Target="../slideLayouts/slideLayout2.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png"/><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microsoft.com/office/2007/relationships/hdphoto" Target="../media/hdphoto2.wdp"/><Relationship Id="rId7"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 name="文本框 180"/>
          <p:cNvSpPr txBox="1"/>
          <p:nvPr/>
        </p:nvSpPr>
        <p:spPr>
          <a:xfrm>
            <a:off x="12233621" y="-3624559"/>
            <a:ext cx="1908215" cy="4201022"/>
          </a:xfrm>
          <a:prstGeom prst="rect">
            <a:avLst/>
          </a:prstGeom>
          <a:noFill/>
        </p:spPr>
        <p:txBody>
          <a:bodyPr vert="eaVert" wrap="square" rtlCol="0">
            <a:spAutoFit/>
          </a:bodyPr>
          <a:lstStyle/>
          <a:p>
            <a:r>
              <a:rPr lang="zh-CN" altLang="en-US" sz="4000" b="1" spc="600" dirty="0" smtClean="0">
                <a:solidFill>
                  <a:schemeClr val="bg1"/>
                </a:solidFill>
                <a:latin typeface="叶根友毛笔行书2.0版" panose="02010601030101010101" pitchFamily="2" charset="-122"/>
                <a:ea typeface="叶根友毛笔行书2.0版" panose="02010601030101010101" pitchFamily="2" charset="-122"/>
              </a:rPr>
              <a:t>   从这里开始</a:t>
            </a:r>
            <a:endParaRPr lang="en-US" altLang="zh-CN" sz="4000" b="1" spc="600" dirty="0" smtClean="0">
              <a:solidFill>
                <a:schemeClr val="bg1"/>
              </a:solidFill>
              <a:latin typeface="叶根友毛笔行书2.0版" panose="02010601030101010101" pitchFamily="2" charset="-122"/>
              <a:ea typeface="叶根友毛笔行书2.0版" panose="02010601030101010101" pitchFamily="2" charset="-122"/>
            </a:endParaRPr>
          </a:p>
          <a:p>
            <a:r>
              <a:rPr lang="zh-CN" altLang="en-US" sz="4000" b="1" spc="600" dirty="0" smtClean="0">
                <a:solidFill>
                  <a:schemeClr val="bg1"/>
                </a:solidFill>
                <a:latin typeface="叶根友毛笔行书2.0版" panose="02010601030101010101" pitchFamily="2" charset="-122"/>
                <a:ea typeface="叶根友毛笔行书2.0版" panose="02010601030101010101" pitchFamily="2" charset="-122"/>
              </a:rPr>
              <a:t>让您的梦想</a:t>
            </a:r>
          </a:p>
          <a:p>
            <a:endParaRPr lang="zh-CN" altLang="en-US" sz="3200" b="1" dirty="0">
              <a:solidFill>
                <a:schemeClr val="bg1"/>
              </a:solidFill>
            </a:endParaRPr>
          </a:p>
        </p:txBody>
      </p:sp>
      <p:sp>
        <p:nvSpPr>
          <p:cNvPr id="182" name="文本框 181"/>
          <p:cNvSpPr txBox="1"/>
          <p:nvPr/>
        </p:nvSpPr>
        <p:spPr>
          <a:xfrm>
            <a:off x="10957330" y="3538094"/>
            <a:ext cx="553998" cy="1988598"/>
          </a:xfrm>
          <a:prstGeom prst="rect">
            <a:avLst/>
          </a:prstGeom>
          <a:noFill/>
        </p:spPr>
        <p:txBody>
          <a:bodyPr vert="eaVert" wrap="square" rtlCol="0">
            <a:spAutoFit/>
          </a:bodyPr>
          <a:lstStyle/>
          <a:p>
            <a:r>
              <a:rPr lang="zh-CN" altLang="en-US" sz="1200" b="1" spc="300" dirty="0" smtClean="0">
                <a:solidFill>
                  <a:schemeClr val="bg1"/>
                </a:solidFill>
                <a:latin typeface="微软雅黑" panose="020B0503020204020204" pitchFamily="34" charset="-122"/>
                <a:ea typeface="微软雅黑" panose="020B0503020204020204" pitchFamily="34" charset="-122"/>
              </a:rPr>
              <a:t>特区大学 窗口大学，实验大学</a:t>
            </a:r>
            <a:endParaRPr lang="zh-CN" altLang="en-US" sz="1200" b="1" spc="3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cstate="print">
            <a:extLst>
              <a:ext uri="{BEBA8EAE-BF5A-486C-A8C5-ECC9F3942E4B}">
                <a14:imgProps xmlns:a14="http://schemas.microsoft.com/office/drawing/2010/main" xmlns="">
                  <a14:imgLayer r:embed="rId3">
                    <a14:imgEffect>
                      <a14:sharpenSoften amount="-53000"/>
                    </a14:imgEffect>
                  </a14:imgLayer>
                </a14:imgProps>
              </a:ex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3" name="TextBox 2"/>
          <p:cNvSpPr txBox="1"/>
          <p:nvPr/>
        </p:nvSpPr>
        <p:spPr>
          <a:xfrm>
            <a:off x="10357128" y="1062979"/>
            <a:ext cx="1415772" cy="4950229"/>
          </a:xfrm>
          <a:prstGeom prst="rect">
            <a:avLst/>
          </a:prstGeom>
          <a:noFill/>
        </p:spPr>
        <p:txBody>
          <a:bodyPr vert="eaVert" wrap="square" rtlCol="0">
            <a:spAutoFit/>
          </a:bodyPr>
          <a:lstStyle/>
          <a:p>
            <a:r>
              <a:rPr lang="zh-CN" altLang="en-US" b="1" spc="600" dirty="0">
                <a:solidFill>
                  <a:schemeClr val="bg1"/>
                </a:solidFill>
                <a:latin typeface="叶根友毛笔行书2.0版" panose="02010601030101010101" pitchFamily="2" charset="-122"/>
                <a:ea typeface="叶根友毛笔行书2.0版" panose="02010601030101010101" pitchFamily="2" charset="-122"/>
              </a:rPr>
              <a:t> </a:t>
            </a:r>
            <a:r>
              <a:rPr lang="zh-CN" altLang="en-US" b="1" spc="600" dirty="0" smtClean="0">
                <a:solidFill>
                  <a:schemeClr val="bg1"/>
                </a:solidFill>
                <a:latin typeface="叶根友毛笔行书2.0版" panose="02010601030101010101" pitchFamily="2" charset="-122"/>
                <a:ea typeface="叶根友毛笔行书2.0版" panose="02010601030101010101" pitchFamily="2" charset="-122"/>
              </a:rPr>
              <a:t>     </a:t>
            </a:r>
            <a:r>
              <a:rPr lang="zh-CN" altLang="en-US" sz="4000" b="1" spc="600" dirty="0" smtClean="0">
                <a:solidFill>
                  <a:schemeClr val="bg1"/>
                </a:solidFill>
                <a:latin typeface="叶根友毛笔行书2.0版" panose="02010601030101010101" pitchFamily="2" charset="-122"/>
                <a:ea typeface="叶根友毛笔行书2.0版" panose="02010601030101010101" pitchFamily="2" charset="-122"/>
              </a:rPr>
              <a:t>从</a:t>
            </a:r>
            <a:r>
              <a:rPr lang="zh-CN" altLang="en-US" sz="4000" b="1" spc="600" dirty="0">
                <a:solidFill>
                  <a:schemeClr val="bg1"/>
                </a:solidFill>
                <a:latin typeface="叶根友毛笔行书2.0版" panose="02010601030101010101" pitchFamily="2" charset="-122"/>
                <a:ea typeface="叶根友毛笔行书2.0版" panose="02010601030101010101" pitchFamily="2" charset="-122"/>
              </a:rPr>
              <a:t>这里开始</a:t>
            </a:r>
            <a:endParaRPr lang="en-US" altLang="zh-CN" sz="4000" b="1" spc="600" dirty="0">
              <a:solidFill>
                <a:schemeClr val="bg1"/>
              </a:solidFill>
              <a:latin typeface="叶根友毛笔行书2.0版" panose="02010601030101010101" pitchFamily="2" charset="-122"/>
              <a:ea typeface="叶根友毛笔行书2.0版" panose="02010601030101010101" pitchFamily="2" charset="-122"/>
            </a:endParaRPr>
          </a:p>
          <a:p>
            <a:r>
              <a:rPr lang="zh-CN" altLang="en-US" sz="4000" b="1" spc="600" dirty="0">
                <a:solidFill>
                  <a:schemeClr val="bg1"/>
                </a:solidFill>
                <a:latin typeface="叶根友毛笔行书2.0版" panose="02010601030101010101" pitchFamily="2" charset="-122"/>
                <a:ea typeface="叶根友毛笔行书2.0版" panose="02010601030101010101" pitchFamily="2" charset="-122"/>
              </a:rPr>
              <a:t>让您的梦想</a:t>
            </a:r>
          </a:p>
        </p:txBody>
      </p:sp>
      <p:sp>
        <p:nvSpPr>
          <p:cNvPr id="61" name="矩形 60"/>
          <p:cNvSpPr/>
          <p:nvPr/>
        </p:nvSpPr>
        <p:spPr>
          <a:xfrm>
            <a:off x="0" y="-1"/>
            <a:ext cx="12192000" cy="780627"/>
          </a:xfrm>
          <a:prstGeom prst="rect">
            <a:avLst/>
          </a:prstGeom>
          <a:gradFill flip="none" rotWithShape="1">
            <a:gsLst>
              <a:gs pos="0">
                <a:srgbClr val="940140"/>
              </a:gs>
              <a:gs pos="100000">
                <a:srgbClr val="940140">
                  <a:alpha val="9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0" y="6531429"/>
            <a:ext cx="12192000" cy="326571"/>
          </a:xfrm>
          <a:prstGeom prst="rect">
            <a:avLst/>
          </a:prstGeom>
          <a:solidFill>
            <a:srgbClr val="94014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4" name="组合 63"/>
          <p:cNvGrpSpPr/>
          <p:nvPr/>
        </p:nvGrpSpPr>
        <p:grpSpPr>
          <a:xfrm>
            <a:off x="4851832" y="239615"/>
            <a:ext cx="7339089" cy="307777"/>
            <a:chOff x="4744787" y="157403"/>
            <a:chExt cx="7339089" cy="307777"/>
          </a:xfrm>
        </p:grpSpPr>
        <p:sp>
          <p:nvSpPr>
            <p:cNvPr id="65" name="文本框 152"/>
            <p:cNvSpPr txBox="1"/>
            <p:nvPr/>
          </p:nvSpPr>
          <p:spPr>
            <a:xfrm>
              <a:off x="6168733"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发展历程</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sp>
          <p:nvSpPr>
            <p:cNvPr id="66" name="文本框 153"/>
            <p:cNvSpPr txBox="1"/>
            <p:nvPr/>
          </p:nvSpPr>
          <p:spPr>
            <a:xfrm>
              <a:off x="7546966"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教学规模</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sp>
          <p:nvSpPr>
            <p:cNvPr id="67" name="文本框 154"/>
            <p:cNvSpPr txBox="1"/>
            <p:nvPr/>
          </p:nvSpPr>
          <p:spPr>
            <a:xfrm>
              <a:off x="8934900"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师资力量</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sp>
          <p:nvSpPr>
            <p:cNvPr id="68" name="文本框 155"/>
            <p:cNvSpPr txBox="1"/>
            <p:nvPr/>
          </p:nvSpPr>
          <p:spPr>
            <a:xfrm>
              <a:off x="10313133"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校园生活</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sp>
          <p:nvSpPr>
            <p:cNvPr id="69" name="文本框 156"/>
            <p:cNvSpPr txBox="1"/>
            <p:nvPr/>
          </p:nvSpPr>
          <p:spPr>
            <a:xfrm>
              <a:off x="4744787"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前言</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grpSp>
      <p:sp>
        <p:nvSpPr>
          <p:cNvPr id="70" name="文本框 93"/>
          <p:cNvSpPr txBox="1"/>
          <p:nvPr/>
        </p:nvSpPr>
        <p:spPr>
          <a:xfrm>
            <a:off x="0" y="114798"/>
            <a:ext cx="2882750" cy="461665"/>
          </a:xfrm>
          <a:prstGeom prst="rect">
            <a:avLst/>
          </a:prstGeom>
          <a:noFill/>
        </p:spPr>
        <p:txBody>
          <a:bodyPr wrap="square" rtlCol="0">
            <a:spAutoFit/>
          </a:bodyPr>
          <a:lstStyle/>
          <a:p>
            <a:r>
              <a:rPr lang="zh-CN" altLang="en-US" sz="2400" dirty="0" smtClean="0">
                <a:solidFill>
                  <a:schemeClr val="bg1">
                    <a:alpha val="54000"/>
                  </a:schemeClr>
                </a:solidFill>
                <a:latin typeface="叶根友毛笔行书2.0版" panose="02010601030101010101" pitchFamily="2" charset="-122"/>
                <a:ea typeface="叶根友毛笔行书2.0版" panose="02010601030101010101" pitchFamily="2" charset="-122"/>
              </a:rPr>
              <a:t>九江职业技术学院</a:t>
            </a:r>
            <a:endParaRPr lang="zh-CN" altLang="en-US" sz="2400" dirty="0">
              <a:solidFill>
                <a:schemeClr val="bg1">
                  <a:alpha val="54000"/>
                </a:schemeClr>
              </a:solidFill>
              <a:latin typeface="叶根友毛笔行书2.0版" panose="02010601030101010101" pitchFamily="2" charset="-122"/>
              <a:ea typeface="叶根友毛笔行书2.0版" panose="02010601030101010101" pitchFamily="2" charset="-122"/>
            </a:endParaRPr>
          </a:p>
        </p:txBody>
      </p:sp>
      <p:sp>
        <p:nvSpPr>
          <p:cNvPr id="6" name="TextBox 5"/>
          <p:cNvSpPr txBox="1"/>
          <p:nvPr/>
        </p:nvSpPr>
        <p:spPr>
          <a:xfrm>
            <a:off x="3843361" y="2547315"/>
            <a:ext cx="4505277" cy="646331"/>
          </a:xfrm>
          <a:prstGeom prst="rect">
            <a:avLst/>
          </a:prstGeom>
          <a:noFill/>
        </p:spPr>
        <p:txBody>
          <a:bodyPr wrap="square" rtlCol="0">
            <a:spAutoFit/>
          </a:bodyPr>
          <a:lstStyle/>
          <a:p>
            <a:pPr algn="ctr"/>
            <a:r>
              <a:rPr lang="zh-CN" altLang="en-US" sz="3600" b="1" dirty="0" smtClean="0">
                <a:solidFill>
                  <a:schemeClr val="bg1"/>
                </a:solidFill>
                <a:latin typeface="+mj-ea"/>
                <a:ea typeface="+mj-ea"/>
              </a:rPr>
              <a:t>九江职业技术学</a:t>
            </a:r>
            <a:r>
              <a:rPr lang="zh-CN" altLang="en-US" sz="3600" b="1" dirty="0" smtClean="0">
                <a:solidFill>
                  <a:schemeClr val="bg1"/>
                </a:solidFill>
                <a:latin typeface="+mj-ea"/>
                <a:ea typeface="+mj-ea"/>
              </a:rPr>
              <a:t>院</a:t>
            </a:r>
            <a:endParaRPr lang="en-US" altLang="zh-CN" sz="3600" b="1" dirty="0" smtClean="0">
              <a:solidFill>
                <a:schemeClr val="bg1"/>
              </a:solidFill>
              <a:latin typeface="+mj-ea"/>
              <a:ea typeface="+mj-ea"/>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3000"/>
                                        <p:tgtEl>
                                          <p:spTgt spid="3"/>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0" fill="hold"/>
                                        <p:tgtEl>
                                          <p:spTgt spid="6"/>
                                        </p:tgtEl>
                                        <p:attrNameLst>
                                          <p:attrName>ppt_w</p:attrName>
                                        </p:attrNameLst>
                                      </p:cBhvr>
                                      <p:tavLst>
                                        <p:tav tm="0">
                                          <p:val>
                                            <p:fltVal val="0"/>
                                          </p:val>
                                        </p:tav>
                                        <p:tav tm="100000">
                                          <p:val>
                                            <p:strVal val="#ppt_w"/>
                                          </p:val>
                                        </p:tav>
                                      </p:tavLst>
                                    </p:anim>
                                    <p:anim calcmode="lin" valueType="num">
                                      <p:cBhvr>
                                        <p:cTn id="11" dur="50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BEBA8EAE-BF5A-486C-A8C5-ECC9F3942E4B}">
                <a14:imgProps xmlns:a14="http://schemas.microsoft.com/office/drawing/2010/main" xmlns="">
                  <a14:imgLayer r:embed="rId3">
                    <a14:imgEffect>
                      <a14:artisticBlur radius="69"/>
                    </a14:imgEffect>
                  </a14:imgLayer>
                </a14:imgProps>
              </a:ext>
              <a:ext uri="{28A0092B-C50C-407E-A947-70E740481C1C}">
                <a14:useLocalDpi xmlns:a14="http://schemas.microsoft.com/office/drawing/2010/main" xmlns="" val="0"/>
              </a:ext>
            </a:extLst>
          </a:blip>
          <a:srcRect t="5445" b="10213"/>
          <a:stretch>
            <a:fillRect/>
          </a:stretch>
        </p:blipFill>
        <p:spPr>
          <a:xfrm>
            <a:off x="0" y="-14748"/>
            <a:ext cx="12192000" cy="6872748"/>
          </a:xfrm>
          <a:prstGeom prst="rect">
            <a:avLst/>
          </a:prstGeom>
        </p:spPr>
      </p:pic>
      <p:grpSp>
        <p:nvGrpSpPr>
          <p:cNvPr id="86" name="组合 85"/>
          <p:cNvGrpSpPr/>
          <p:nvPr/>
        </p:nvGrpSpPr>
        <p:grpSpPr>
          <a:xfrm>
            <a:off x="-16909" y="853807"/>
            <a:ext cx="12192001" cy="5703593"/>
            <a:chOff x="12788859" y="533400"/>
            <a:chExt cx="12192001" cy="5703593"/>
          </a:xfrm>
        </p:grpSpPr>
        <p:sp>
          <p:nvSpPr>
            <p:cNvPr id="87" name="任意多边形 86"/>
            <p:cNvSpPr/>
            <p:nvPr/>
          </p:nvSpPr>
          <p:spPr>
            <a:xfrm>
              <a:off x="12788859" y="661655"/>
              <a:ext cx="12192001" cy="5575338"/>
            </a:xfrm>
            <a:custGeom>
              <a:avLst/>
              <a:gdLst/>
              <a:ahLst/>
              <a:cxnLst/>
              <a:rect l="l" t="t" r="r" b="b"/>
              <a:pathLst>
                <a:path w="12192001" h="5575338">
                  <a:moveTo>
                    <a:pt x="3263557" y="840596"/>
                  </a:moveTo>
                  <a:lnTo>
                    <a:pt x="3354742" y="840596"/>
                  </a:lnTo>
                  <a:lnTo>
                    <a:pt x="3332091" y="879720"/>
                  </a:lnTo>
                  <a:lnTo>
                    <a:pt x="3249938" y="879720"/>
                  </a:lnTo>
                  <a:close/>
                  <a:moveTo>
                    <a:pt x="1648558" y="840596"/>
                  </a:moveTo>
                  <a:lnTo>
                    <a:pt x="1695875" y="840596"/>
                  </a:lnTo>
                  <a:lnTo>
                    <a:pt x="1695875" y="879720"/>
                  </a:lnTo>
                  <a:lnTo>
                    <a:pt x="1641106" y="879720"/>
                  </a:lnTo>
                  <a:close/>
                  <a:moveTo>
                    <a:pt x="1462119" y="840596"/>
                  </a:moveTo>
                  <a:lnTo>
                    <a:pt x="1520312" y="840596"/>
                  </a:lnTo>
                  <a:lnTo>
                    <a:pt x="1507394" y="889668"/>
                  </a:lnTo>
                  <a:cubicBezTo>
                    <a:pt x="1501831" y="912132"/>
                    <a:pt x="1496197" y="936200"/>
                    <a:pt x="1490492" y="961873"/>
                  </a:cubicBezTo>
                  <a:lnTo>
                    <a:pt x="1463107" y="961873"/>
                  </a:lnTo>
                  <a:close/>
                  <a:moveTo>
                    <a:pt x="12175091" y="0"/>
                  </a:moveTo>
                  <a:lnTo>
                    <a:pt x="12192001" y="0"/>
                  </a:lnTo>
                  <a:lnTo>
                    <a:pt x="12192001" y="854492"/>
                  </a:lnTo>
                  <a:lnTo>
                    <a:pt x="12192001" y="854585"/>
                  </a:lnTo>
                  <a:lnTo>
                    <a:pt x="12192001" y="5575338"/>
                  </a:lnTo>
                  <a:lnTo>
                    <a:pt x="0" y="5575338"/>
                  </a:lnTo>
                  <a:lnTo>
                    <a:pt x="0" y="854492"/>
                  </a:lnTo>
                  <a:lnTo>
                    <a:pt x="118293" y="854492"/>
                  </a:lnTo>
                  <a:lnTo>
                    <a:pt x="118293" y="840596"/>
                  </a:lnTo>
                  <a:lnTo>
                    <a:pt x="764806" y="840596"/>
                  </a:lnTo>
                  <a:lnTo>
                    <a:pt x="764806" y="852335"/>
                  </a:lnTo>
                  <a:lnTo>
                    <a:pt x="846959" y="934489"/>
                  </a:lnTo>
                  <a:cubicBezTo>
                    <a:pt x="773934" y="1135307"/>
                    <a:pt x="687217" y="1265383"/>
                    <a:pt x="586808" y="1324716"/>
                  </a:cubicBezTo>
                  <a:lnTo>
                    <a:pt x="641576" y="1406869"/>
                  </a:lnTo>
                  <a:cubicBezTo>
                    <a:pt x="783062" y="1406869"/>
                    <a:pt x="885754" y="1285921"/>
                    <a:pt x="949650" y="1044026"/>
                  </a:cubicBezTo>
                  <a:lnTo>
                    <a:pt x="1155033" y="1215178"/>
                  </a:lnTo>
                  <a:lnTo>
                    <a:pt x="1202956" y="1160410"/>
                  </a:lnTo>
                  <a:lnTo>
                    <a:pt x="1202956" y="1098795"/>
                  </a:lnTo>
                  <a:cubicBezTo>
                    <a:pt x="1139059" y="989257"/>
                    <a:pt x="1061470" y="934489"/>
                    <a:pt x="970189" y="934489"/>
                  </a:cubicBezTo>
                  <a:lnTo>
                    <a:pt x="1025107" y="840596"/>
                  </a:lnTo>
                  <a:lnTo>
                    <a:pt x="1270786" y="840596"/>
                  </a:lnTo>
                  <a:lnTo>
                    <a:pt x="1257725" y="961873"/>
                  </a:lnTo>
                  <a:lnTo>
                    <a:pt x="1257725" y="1044026"/>
                  </a:lnTo>
                  <a:cubicBezTo>
                    <a:pt x="1257725" y="1080539"/>
                    <a:pt x="1291955" y="1098795"/>
                    <a:pt x="1360416" y="1098795"/>
                  </a:cubicBezTo>
                  <a:lnTo>
                    <a:pt x="1360416" y="1133025"/>
                  </a:lnTo>
                  <a:lnTo>
                    <a:pt x="1127649" y="1461638"/>
                  </a:lnTo>
                  <a:lnTo>
                    <a:pt x="1127649" y="1516407"/>
                  </a:lnTo>
                  <a:lnTo>
                    <a:pt x="1182418" y="1578021"/>
                  </a:lnTo>
                  <a:lnTo>
                    <a:pt x="1230340" y="1578021"/>
                  </a:lnTo>
                  <a:cubicBezTo>
                    <a:pt x="1326186" y="1486740"/>
                    <a:pt x="1447133" y="1317870"/>
                    <a:pt x="1593183" y="1071410"/>
                  </a:cubicBezTo>
                  <a:cubicBezTo>
                    <a:pt x="1625132" y="1276793"/>
                    <a:pt x="1709567" y="1379485"/>
                    <a:pt x="1846489" y="1379485"/>
                  </a:cubicBezTo>
                  <a:lnTo>
                    <a:pt x="1976565" y="1379485"/>
                  </a:lnTo>
                  <a:cubicBezTo>
                    <a:pt x="2172819" y="1379485"/>
                    <a:pt x="2284639" y="1333844"/>
                    <a:pt x="2312023" y="1242563"/>
                  </a:cubicBezTo>
                  <a:lnTo>
                    <a:pt x="2312023" y="1133025"/>
                  </a:lnTo>
                  <a:lnTo>
                    <a:pt x="2257254" y="879720"/>
                  </a:lnTo>
                  <a:lnTo>
                    <a:pt x="2209332" y="879720"/>
                  </a:lnTo>
                  <a:cubicBezTo>
                    <a:pt x="2209332" y="1085103"/>
                    <a:pt x="2088384" y="1187794"/>
                    <a:pt x="1846489" y="1187794"/>
                  </a:cubicBezTo>
                  <a:lnTo>
                    <a:pt x="1716413" y="1160410"/>
                  </a:lnTo>
                  <a:lnTo>
                    <a:pt x="1716413" y="1133025"/>
                  </a:lnTo>
                  <a:lnTo>
                    <a:pt x="1798566" y="1016642"/>
                  </a:lnTo>
                  <a:lnTo>
                    <a:pt x="1798566" y="840596"/>
                  </a:lnTo>
                  <a:lnTo>
                    <a:pt x="2483714" y="840596"/>
                  </a:lnTo>
                  <a:lnTo>
                    <a:pt x="2462744" y="875655"/>
                  </a:lnTo>
                  <a:cubicBezTo>
                    <a:pt x="2389648" y="1000454"/>
                    <a:pt x="2353100" y="1077115"/>
                    <a:pt x="2353100" y="1105641"/>
                  </a:cubicBezTo>
                  <a:lnTo>
                    <a:pt x="2353100" y="1160410"/>
                  </a:lnTo>
                  <a:lnTo>
                    <a:pt x="2380484" y="1180948"/>
                  </a:lnTo>
                  <a:lnTo>
                    <a:pt x="2531098" y="1133025"/>
                  </a:lnTo>
                  <a:lnTo>
                    <a:pt x="2558483" y="1358946"/>
                  </a:lnTo>
                  <a:cubicBezTo>
                    <a:pt x="2645199" y="1345254"/>
                    <a:pt x="2688558" y="1320152"/>
                    <a:pt x="2688558" y="1283639"/>
                  </a:cubicBezTo>
                  <a:lnTo>
                    <a:pt x="2688558" y="1235717"/>
                  </a:lnTo>
                  <a:lnTo>
                    <a:pt x="2661174" y="1208332"/>
                  </a:lnTo>
                  <a:cubicBezTo>
                    <a:pt x="2693122" y="1208332"/>
                    <a:pt x="2718225" y="1107923"/>
                    <a:pt x="2736481" y="907104"/>
                  </a:cubicBezTo>
                  <a:lnTo>
                    <a:pt x="2798123" y="840596"/>
                  </a:lnTo>
                  <a:lnTo>
                    <a:pt x="3150185" y="840596"/>
                  </a:lnTo>
                  <a:lnTo>
                    <a:pt x="3147247" y="879720"/>
                  </a:lnTo>
                  <a:lnTo>
                    <a:pt x="3147247" y="1002949"/>
                  </a:lnTo>
                  <a:lnTo>
                    <a:pt x="3229400" y="1002949"/>
                  </a:lnTo>
                  <a:lnTo>
                    <a:pt x="3229400" y="1057718"/>
                  </a:lnTo>
                  <a:lnTo>
                    <a:pt x="3202015" y="1085103"/>
                  </a:lnTo>
                  <a:cubicBezTo>
                    <a:pt x="2909915" y="1144435"/>
                    <a:pt x="2763865" y="1201486"/>
                    <a:pt x="2763865" y="1256255"/>
                  </a:cubicBezTo>
                  <a:lnTo>
                    <a:pt x="2818634" y="1304178"/>
                  </a:lnTo>
                  <a:lnTo>
                    <a:pt x="3071939" y="1208332"/>
                  </a:lnTo>
                  <a:lnTo>
                    <a:pt x="3126708" y="1208332"/>
                  </a:lnTo>
                  <a:lnTo>
                    <a:pt x="3071939" y="1283639"/>
                  </a:lnTo>
                  <a:lnTo>
                    <a:pt x="2763865" y="1509560"/>
                  </a:lnTo>
                  <a:lnTo>
                    <a:pt x="2839172" y="1584868"/>
                  </a:lnTo>
                  <a:lnTo>
                    <a:pt x="2866557" y="1584868"/>
                  </a:lnTo>
                  <a:cubicBezTo>
                    <a:pt x="3099324" y="1457074"/>
                    <a:pt x="3220272" y="1347536"/>
                    <a:pt x="3229400" y="1256255"/>
                  </a:cubicBezTo>
                  <a:lnTo>
                    <a:pt x="3249938" y="1256255"/>
                  </a:lnTo>
                  <a:cubicBezTo>
                    <a:pt x="3249938" y="1361228"/>
                    <a:pt x="3414244" y="1489022"/>
                    <a:pt x="3742857" y="1639636"/>
                  </a:cubicBezTo>
                  <a:lnTo>
                    <a:pt x="3920855" y="1557483"/>
                  </a:lnTo>
                  <a:cubicBezTo>
                    <a:pt x="3920855" y="1457074"/>
                    <a:pt x="3877497" y="1406869"/>
                    <a:pt x="3790779" y="1406869"/>
                  </a:cubicBezTo>
                  <a:cubicBezTo>
                    <a:pt x="3589961" y="1342972"/>
                    <a:pt x="3453039" y="1260819"/>
                    <a:pt x="3380014" y="1160410"/>
                  </a:cubicBezTo>
                  <a:cubicBezTo>
                    <a:pt x="3535192" y="1160410"/>
                    <a:pt x="3612781" y="1135307"/>
                    <a:pt x="3612781" y="1085103"/>
                  </a:cubicBezTo>
                  <a:lnTo>
                    <a:pt x="3612781" y="1057718"/>
                  </a:lnTo>
                  <a:lnTo>
                    <a:pt x="3332091" y="1057718"/>
                  </a:lnTo>
                  <a:lnTo>
                    <a:pt x="3332091" y="1030334"/>
                  </a:lnTo>
                  <a:cubicBezTo>
                    <a:pt x="3374309" y="981270"/>
                    <a:pt x="3411249" y="933348"/>
                    <a:pt x="3442913" y="886566"/>
                  </a:cubicBezTo>
                  <a:lnTo>
                    <a:pt x="3469489" y="840596"/>
                  </a:lnTo>
                  <a:lnTo>
                    <a:pt x="3598309" y="840596"/>
                  </a:lnTo>
                  <a:lnTo>
                    <a:pt x="3598309" y="838911"/>
                  </a:lnTo>
                  <a:lnTo>
                    <a:pt x="12175091" y="838911"/>
                  </a:lnTo>
                  <a:close/>
                </a:path>
              </a:pathLst>
            </a:cu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88" name="图片 87"/>
            <p:cNvPicPr>
              <a:picLocks noChangeAspect="1"/>
            </p:cNvPicPr>
            <p:nvPr/>
          </p:nvPicPr>
          <p:blipFill rotWithShape="1">
            <a:blip r:embed="rId4" cstate="print"/>
            <a:srcRect l="16807" t="21203" r="18870" b="52543"/>
            <a:stretch>
              <a:fillRect/>
            </a:stretch>
          </p:blipFill>
          <p:spPr>
            <a:xfrm>
              <a:off x="13220700" y="533400"/>
              <a:ext cx="3619500" cy="971550"/>
            </a:xfrm>
            <a:prstGeom prst="rect">
              <a:avLst/>
            </a:prstGeom>
          </p:spPr>
        </p:pic>
      </p:grpSp>
      <p:sp>
        <p:nvSpPr>
          <p:cNvPr id="8" name="矩形 7"/>
          <p:cNvSpPr/>
          <p:nvPr/>
        </p:nvSpPr>
        <p:spPr>
          <a:xfrm>
            <a:off x="3522109" y="1078772"/>
            <a:ext cx="8669891" cy="720309"/>
          </a:xfrm>
          <a:prstGeom prst="rect">
            <a:avLst/>
          </a:prstGeom>
          <a:gradFill>
            <a:gsLst>
              <a:gs pos="100000">
                <a:schemeClr val="bg1">
                  <a:alpha val="64000"/>
                </a:schemeClr>
              </a:gs>
              <a:gs pos="0">
                <a:schemeClr val="bg1">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6909" y="-50130"/>
            <a:ext cx="12192000" cy="780627"/>
          </a:xfrm>
          <a:prstGeom prst="rect">
            <a:avLst/>
          </a:prstGeom>
          <a:gradFill flip="none" rotWithShape="1">
            <a:gsLst>
              <a:gs pos="0">
                <a:srgbClr val="940140"/>
              </a:gs>
              <a:gs pos="100000">
                <a:srgbClr val="940140">
                  <a:alpha val="9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27639" y="-14312"/>
            <a:ext cx="12219639" cy="744809"/>
          </a:xfrm>
          <a:prstGeom prst="rect">
            <a:avLst/>
          </a:prstGeom>
          <a:solidFill>
            <a:schemeClr val="bg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0" y="135988"/>
            <a:ext cx="2783258" cy="461665"/>
          </a:xfrm>
          <a:prstGeom prst="rect">
            <a:avLst/>
          </a:prstGeom>
          <a:noFill/>
        </p:spPr>
        <p:txBody>
          <a:bodyPr wrap="square" rtlCol="0">
            <a:spAutoFit/>
          </a:bodyPr>
          <a:lstStyle/>
          <a:p>
            <a:r>
              <a:rPr lang="zh-CN" altLang="en-US" sz="2400" dirty="0" smtClean="0">
                <a:solidFill>
                  <a:schemeClr val="bg1">
                    <a:alpha val="54000"/>
                  </a:schemeClr>
                </a:solidFill>
                <a:latin typeface="叶根友毛笔行书2.0版" panose="02010601030101010101" pitchFamily="2" charset="-122"/>
                <a:ea typeface="叶根友毛笔行书2.0版" panose="02010601030101010101" pitchFamily="2" charset="-122"/>
              </a:rPr>
              <a:t>九江职业技术学院</a:t>
            </a:r>
            <a:endParaRPr lang="zh-CN" altLang="en-US" sz="2400" dirty="0">
              <a:solidFill>
                <a:schemeClr val="bg1">
                  <a:alpha val="54000"/>
                </a:schemeClr>
              </a:solidFill>
              <a:latin typeface="叶根友毛笔行书2.0版" panose="02010601030101010101" pitchFamily="2" charset="-122"/>
              <a:ea typeface="叶根友毛笔行书2.0版" panose="02010601030101010101" pitchFamily="2" charset="-122"/>
            </a:endParaRPr>
          </a:p>
        </p:txBody>
      </p:sp>
      <p:sp>
        <p:nvSpPr>
          <p:cNvPr id="80" name="矩形 79"/>
          <p:cNvSpPr/>
          <p:nvPr/>
        </p:nvSpPr>
        <p:spPr>
          <a:xfrm>
            <a:off x="0" y="6531429"/>
            <a:ext cx="12192000" cy="326571"/>
          </a:xfrm>
          <a:prstGeom prst="rect">
            <a:avLst/>
          </a:prstGeom>
          <a:solidFill>
            <a:srgbClr val="94014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文本框 80"/>
          <p:cNvSpPr txBox="1"/>
          <p:nvPr/>
        </p:nvSpPr>
        <p:spPr>
          <a:xfrm>
            <a:off x="8915295" y="1075907"/>
            <a:ext cx="3242782" cy="1323439"/>
          </a:xfrm>
          <a:prstGeom prst="rect">
            <a:avLst/>
          </a:prstGeom>
          <a:noFill/>
        </p:spPr>
        <p:txBody>
          <a:bodyPr wrap="square" rtlCol="0">
            <a:spAutoFit/>
          </a:bodyPr>
          <a:lstStyle/>
          <a:p>
            <a:r>
              <a:rPr lang="zh-CN" altLang="en-US" dirty="0" smtClean="0">
                <a:solidFill>
                  <a:schemeClr val="bg1">
                    <a:alpha val="68000"/>
                  </a:schemeClr>
                </a:solidFill>
                <a:latin typeface="方正正黑简体" panose="02000000000000000000" pitchFamily="2" charset="-122"/>
                <a:ea typeface="方正正黑简体" panose="02000000000000000000" pitchFamily="2" charset="-122"/>
              </a:rPr>
              <a:t>九江职业技术学院</a:t>
            </a:r>
            <a:r>
              <a:rPr lang="zh-CN" altLang="en-US" sz="4000" dirty="0" smtClean="0">
                <a:solidFill>
                  <a:srgbClr val="9B1A51"/>
                </a:solidFill>
                <a:latin typeface="叶根友毛笔行书2.0版" panose="02010601030101010101" pitchFamily="2" charset="-122"/>
                <a:ea typeface="叶根友毛笔行书2.0版" panose="02010601030101010101" pitchFamily="2" charset="-122"/>
              </a:rPr>
              <a:t>条件规模</a:t>
            </a:r>
            <a:endParaRPr lang="zh-CN" altLang="zh-CN" sz="7200" dirty="0">
              <a:solidFill>
                <a:srgbClr val="9B1A51"/>
              </a:solidFill>
              <a:latin typeface="叶根友毛笔行书2.0版" panose="02010601030101010101" pitchFamily="2" charset="-122"/>
              <a:ea typeface="叶根友毛笔行书2.0版" panose="02010601030101010101" pitchFamily="2" charset="-122"/>
            </a:endParaRPr>
          </a:p>
        </p:txBody>
      </p:sp>
      <p:sp>
        <p:nvSpPr>
          <p:cNvPr id="95" name="矩形 94"/>
          <p:cNvSpPr/>
          <p:nvPr/>
        </p:nvSpPr>
        <p:spPr>
          <a:xfrm>
            <a:off x="1767363" y="5021116"/>
            <a:ext cx="8582959" cy="954107"/>
          </a:xfrm>
          <a:prstGeom prst="rect">
            <a:avLst/>
          </a:prstGeom>
        </p:spPr>
        <p:txBody>
          <a:bodyPr wrap="square">
            <a:spAutoFit/>
          </a:bodyPr>
          <a:lstStyle/>
          <a:p>
            <a:r>
              <a:rPr lang="en-US" altLang="zh-CN" sz="2400" kern="100" dirty="0">
                <a:solidFill>
                  <a:schemeClr val="bg1"/>
                </a:solidFill>
                <a:latin typeface="方正正黑简体" panose="02000000000000000000" pitchFamily="2" charset="-122"/>
                <a:ea typeface="方正正黑简体" panose="02000000000000000000" pitchFamily="2" charset="-122"/>
                <a:cs typeface="Times New Roman" panose="02020603050405020304" pitchFamily="18" charset="0"/>
              </a:rPr>
              <a:t> </a:t>
            </a:r>
            <a:r>
              <a:rPr lang="en-US" altLang="zh-CN" sz="2400" kern="100" dirty="0" smtClean="0">
                <a:solidFill>
                  <a:schemeClr val="bg1"/>
                </a:solidFill>
                <a:latin typeface="方正正黑简体" panose="02000000000000000000" pitchFamily="2" charset="-122"/>
                <a:ea typeface="方正正黑简体" panose="02000000000000000000" pitchFamily="2" charset="-122"/>
                <a:cs typeface="Times New Roman" panose="02020603050405020304" pitchFamily="18" charset="0"/>
              </a:rPr>
              <a:t>     </a:t>
            </a:r>
            <a:r>
              <a:rPr lang="zh-CN" altLang="en-US" sz="2400" kern="100" dirty="0" smtClean="0">
                <a:solidFill>
                  <a:schemeClr val="bg1"/>
                </a:solidFill>
                <a:latin typeface="方正正黑简体" panose="02000000000000000000" pitchFamily="2" charset="-122"/>
                <a:ea typeface="方正正黑简体" panose="02000000000000000000" pitchFamily="2" charset="-122"/>
                <a:cs typeface="Times New Roman" panose="02020603050405020304" pitchFamily="18" charset="0"/>
              </a:rPr>
              <a:t>学</a:t>
            </a:r>
            <a:r>
              <a:rPr lang="zh-CN" altLang="zh-CN" sz="2400" kern="100" dirty="0" smtClean="0">
                <a:solidFill>
                  <a:schemeClr val="bg1"/>
                </a:solidFill>
                <a:latin typeface="方正正黑简体" panose="02000000000000000000" pitchFamily="2" charset="-122"/>
                <a:ea typeface="方正正黑简体" panose="02000000000000000000" pitchFamily="2" charset="-122"/>
                <a:cs typeface="Times New Roman" panose="02020603050405020304" pitchFamily="18" charset="0"/>
              </a:rPr>
              <a:t>校</a:t>
            </a:r>
            <a:r>
              <a:rPr lang="zh-CN" altLang="zh-CN" sz="2400" kern="100" dirty="0">
                <a:solidFill>
                  <a:schemeClr val="bg1"/>
                </a:solidFill>
                <a:latin typeface="方正正黑简体" panose="02000000000000000000" pitchFamily="2" charset="-122"/>
                <a:ea typeface="方正正黑简体" panose="02000000000000000000" pitchFamily="2" charset="-122"/>
                <a:cs typeface="Times New Roman" panose="02020603050405020304" pitchFamily="18" charset="0"/>
              </a:rPr>
              <a:t>有</a:t>
            </a:r>
            <a:r>
              <a:rPr lang="en-US" altLang="zh-CN" sz="3200" b="1" kern="100" dirty="0">
                <a:solidFill>
                  <a:srgbClr val="B29766"/>
                </a:solidFill>
                <a:effectLst>
                  <a:outerShdw blurRad="38100" dist="38100" dir="2700000" algn="tl">
                    <a:srgbClr val="000000">
                      <a:alpha val="43137"/>
                    </a:srgbClr>
                  </a:outerShdw>
                </a:effectLst>
                <a:latin typeface="方正正中黑简体" panose="02000000000000000000" pitchFamily="2" charset="-122"/>
                <a:ea typeface="方正正中黑简体" panose="02000000000000000000" pitchFamily="2" charset="-122"/>
                <a:cs typeface="Times New Roman" panose="02020603050405020304" pitchFamily="18" charset="0"/>
              </a:rPr>
              <a:t>5</a:t>
            </a:r>
            <a:r>
              <a:rPr lang="zh-CN" altLang="zh-CN" sz="2400" kern="100" dirty="0">
                <a:solidFill>
                  <a:schemeClr val="bg1"/>
                </a:solidFill>
                <a:latin typeface="方正正黑简体" panose="02000000000000000000" pitchFamily="2" charset="-122"/>
                <a:ea typeface="方正正黑简体" panose="02000000000000000000" pitchFamily="2" charset="-122"/>
                <a:cs typeface="Times New Roman" panose="02020603050405020304" pitchFamily="18" charset="0"/>
              </a:rPr>
              <a:t>个</a:t>
            </a:r>
            <a:r>
              <a:rPr lang="zh-CN" altLang="zh-CN" sz="2400" kern="100" dirty="0" smtClean="0">
                <a:solidFill>
                  <a:schemeClr val="bg1"/>
                </a:solidFill>
                <a:latin typeface="方正正黑简体" panose="02000000000000000000" pitchFamily="2" charset="-122"/>
                <a:ea typeface="方正正黑简体" panose="02000000000000000000" pitchFamily="2" charset="-122"/>
                <a:cs typeface="Times New Roman" panose="02020603050405020304" pitchFamily="18" charset="0"/>
              </a:rPr>
              <a:t>国家级</a:t>
            </a:r>
            <a:r>
              <a:rPr lang="zh-CN" altLang="en-US" sz="2400" kern="100" dirty="0">
                <a:solidFill>
                  <a:schemeClr val="bg1"/>
                </a:solidFill>
                <a:latin typeface="方正正黑简体" panose="02000000000000000000" pitchFamily="2" charset="-122"/>
                <a:ea typeface="方正正黑简体" panose="02000000000000000000" pitchFamily="2" charset="-122"/>
                <a:cs typeface="Times New Roman" panose="02020603050405020304" pitchFamily="18" charset="0"/>
              </a:rPr>
              <a:t>示范</a:t>
            </a:r>
            <a:r>
              <a:rPr lang="zh-CN" altLang="zh-CN" sz="2400" kern="100" dirty="0" smtClean="0">
                <a:solidFill>
                  <a:schemeClr val="bg1"/>
                </a:solidFill>
                <a:latin typeface="方正正黑简体" panose="02000000000000000000" pitchFamily="2" charset="-122"/>
                <a:ea typeface="方正正黑简体" panose="02000000000000000000" pitchFamily="2" charset="-122"/>
                <a:cs typeface="Times New Roman" panose="02020603050405020304" pitchFamily="18" charset="0"/>
              </a:rPr>
              <a:t>专业，</a:t>
            </a:r>
            <a:r>
              <a:rPr lang="en-US" altLang="zh-CN" sz="3200" b="1" kern="100" dirty="0">
                <a:solidFill>
                  <a:srgbClr val="B29766"/>
                </a:solidFill>
                <a:effectLst>
                  <a:outerShdw blurRad="38100" dist="38100" dir="2700000" algn="tl">
                    <a:srgbClr val="000000">
                      <a:alpha val="43137"/>
                    </a:srgbClr>
                  </a:outerShdw>
                </a:effectLst>
                <a:latin typeface="方正正黑简体" panose="02000000000000000000" pitchFamily="2" charset="-122"/>
                <a:ea typeface="方正正中黑简体" panose="02000000000000000000" pitchFamily="2" charset="-122"/>
                <a:cs typeface="Times New Roman" panose="02020603050405020304" pitchFamily="18" charset="0"/>
              </a:rPr>
              <a:t>7</a:t>
            </a:r>
            <a:r>
              <a:rPr lang="zh-CN" altLang="zh-CN" sz="2400" kern="100" dirty="0" smtClean="0">
                <a:solidFill>
                  <a:schemeClr val="bg1"/>
                </a:solidFill>
                <a:latin typeface="方正正黑简体" panose="02000000000000000000" pitchFamily="2" charset="-122"/>
                <a:ea typeface="方正正黑简体" panose="02000000000000000000" pitchFamily="2" charset="-122"/>
                <a:cs typeface="Times New Roman" panose="02020603050405020304" pitchFamily="18" charset="0"/>
              </a:rPr>
              <a:t>个</a:t>
            </a:r>
            <a:r>
              <a:rPr lang="zh-CN" altLang="zh-CN" sz="2400" kern="100" dirty="0">
                <a:solidFill>
                  <a:schemeClr val="bg1"/>
                </a:solidFill>
                <a:latin typeface="方正正黑简体" panose="02000000000000000000" pitchFamily="2" charset="-122"/>
                <a:ea typeface="方正正黑简体" panose="02000000000000000000" pitchFamily="2" charset="-122"/>
                <a:cs typeface="Times New Roman" panose="02020603050405020304" pitchFamily="18" charset="0"/>
              </a:rPr>
              <a:t>省级特色专业，部分专业</a:t>
            </a:r>
            <a:r>
              <a:rPr lang="zh-CN" altLang="zh-CN" sz="2400" kern="100" dirty="0" smtClean="0">
                <a:solidFill>
                  <a:schemeClr val="bg1"/>
                </a:solidFill>
                <a:latin typeface="方正正黑简体" panose="02000000000000000000" pitchFamily="2" charset="-122"/>
                <a:ea typeface="方正正黑简体" panose="02000000000000000000" pitchFamily="2" charset="-122"/>
                <a:cs typeface="Times New Roman" panose="02020603050405020304" pitchFamily="18" charset="0"/>
              </a:rPr>
              <a:t>在</a:t>
            </a:r>
            <a:r>
              <a:rPr lang="zh-CN" altLang="en-US" sz="2400" kern="100" dirty="0" smtClean="0">
                <a:solidFill>
                  <a:schemeClr val="bg1"/>
                </a:solidFill>
                <a:latin typeface="方正正黑简体" panose="02000000000000000000" pitchFamily="2" charset="-122"/>
                <a:ea typeface="方正正黑简体" panose="02000000000000000000" pitchFamily="2" charset="-122"/>
                <a:cs typeface="Times New Roman" panose="02020603050405020304" pitchFamily="18" charset="0"/>
              </a:rPr>
              <a:t>全省</a:t>
            </a:r>
            <a:r>
              <a:rPr lang="zh-CN" altLang="zh-CN" sz="2400" kern="100" dirty="0" smtClean="0">
                <a:solidFill>
                  <a:schemeClr val="bg1"/>
                </a:solidFill>
                <a:latin typeface="方正正黑简体" panose="02000000000000000000" pitchFamily="2" charset="-122"/>
                <a:ea typeface="方正正黑简体" panose="02000000000000000000" pitchFamily="2" charset="-122"/>
                <a:cs typeface="Times New Roman" panose="02020603050405020304" pitchFamily="18" charset="0"/>
              </a:rPr>
              <a:t>排名</a:t>
            </a:r>
            <a:r>
              <a:rPr lang="zh-CN" altLang="zh-CN" sz="2400" kern="100" dirty="0">
                <a:solidFill>
                  <a:schemeClr val="bg1"/>
                </a:solidFill>
                <a:latin typeface="方正正黑简体" panose="02000000000000000000" pitchFamily="2" charset="-122"/>
                <a:ea typeface="方正正黑简体" panose="02000000000000000000" pitchFamily="2" charset="-122"/>
                <a:cs typeface="Times New Roman" panose="02020603050405020304" pitchFamily="18" charset="0"/>
              </a:rPr>
              <a:t>比较靠前，形成了一定的特色和优势。</a:t>
            </a:r>
            <a:endParaRPr lang="zh-CN" altLang="en-US" sz="2400" dirty="0">
              <a:solidFill>
                <a:schemeClr val="bg1"/>
              </a:solidFill>
              <a:latin typeface="方正正黑简体" panose="02000000000000000000" pitchFamily="2" charset="-122"/>
              <a:ea typeface="方正正黑简体" panose="02000000000000000000" pitchFamily="2" charset="-122"/>
            </a:endParaRPr>
          </a:p>
        </p:txBody>
      </p:sp>
      <p:graphicFrame>
        <p:nvGraphicFramePr>
          <p:cNvPr id="94" name="图表 93"/>
          <p:cNvGraphicFramePr/>
          <p:nvPr/>
        </p:nvGraphicFramePr>
        <p:xfrm>
          <a:off x="2960692" y="1421478"/>
          <a:ext cx="5848456" cy="3898971"/>
        </p:xfrm>
        <a:graphic>
          <a:graphicData uri="http://schemas.openxmlformats.org/drawingml/2006/chart">
            <c:chart xmlns:c="http://schemas.openxmlformats.org/drawingml/2006/chart" xmlns:r="http://schemas.openxmlformats.org/officeDocument/2006/relationships" r:id="rId5"/>
          </a:graphicData>
        </a:graphic>
      </p:graphicFrame>
      <p:grpSp>
        <p:nvGrpSpPr>
          <p:cNvPr id="101" name="组合 100"/>
          <p:cNvGrpSpPr/>
          <p:nvPr/>
        </p:nvGrpSpPr>
        <p:grpSpPr>
          <a:xfrm>
            <a:off x="3689408" y="2844996"/>
            <a:ext cx="5541901" cy="1231765"/>
            <a:chOff x="4331998" y="2844996"/>
            <a:chExt cx="5541901" cy="1231765"/>
          </a:xfrm>
        </p:grpSpPr>
        <p:sp>
          <p:nvSpPr>
            <p:cNvPr id="96" name="文本框 1"/>
            <p:cNvSpPr txBox="1"/>
            <p:nvPr/>
          </p:nvSpPr>
          <p:spPr>
            <a:xfrm>
              <a:off x="8289888" y="3190094"/>
              <a:ext cx="1584011" cy="361915"/>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zh-CN" altLang="en-US" dirty="0" smtClean="0">
                  <a:solidFill>
                    <a:schemeClr val="bg1"/>
                  </a:solidFill>
                  <a:latin typeface="方正正黑简体" panose="02000000000000000000" pitchFamily="2" charset="-122"/>
                  <a:ea typeface="方正正黑简体" panose="02000000000000000000" pitchFamily="2" charset="-122"/>
                </a:rPr>
                <a:t>国家</a:t>
              </a:r>
              <a:r>
                <a:rPr lang="zh-CN" altLang="en-US" sz="1100" dirty="0" smtClean="0">
                  <a:solidFill>
                    <a:schemeClr val="bg1"/>
                  </a:solidFill>
                  <a:latin typeface="方正正黑简体" panose="02000000000000000000" pitchFamily="2" charset="-122"/>
                  <a:ea typeface="方正正黑简体" panose="02000000000000000000" pitchFamily="2" charset="-122"/>
                </a:rPr>
                <a:t>级</a:t>
              </a:r>
              <a:r>
                <a:rPr lang="zh-CN" altLang="en-US" dirty="0">
                  <a:solidFill>
                    <a:schemeClr val="bg1"/>
                  </a:solidFill>
                  <a:latin typeface="方正正黑简体" panose="02000000000000000000" pitchFamily="2" charset="-122"/>
                  <a:ea typeface="方正正黑简体" panose="02000000000000000000" pitchFamily="2" charset="-122"/>
                </a:rPr>
                <a:t>示范</a:t>
              </a:r>
              <a:r>
                <a:rPr lang="zh-CN" altLang="en-US" sz="1100" dirty="0" smtClean="0">
                  <a:solidFill>
                    <a:schemeClr val="bg1"/>
                  </a:solidFill>
                  <a:latin typeface="方正正黑简体" panose="02000000000000000000" pitchFamily="2" charset="-122"/>
                  <a:ea typeface="方正正黑简体" panose="02000000000000000000" pitchFamily="2" charset="-122"/>
                </a:rPr>
                <a:t>专业</a:t>
              </a:r>
              <a:endParaRPr lang="zh-CN" altLang="en-US" sz="1100" dirty="0">
                <a:solidFill>
                  <a:schemeClr val="bg1"/>
                </a:solidFill>
                <a:latin typeface="方正正黑简体" panose="02000000000000000000" pitchFamily="2" charset="-122"/>
                <a:ea typeface="方正正黑简体" panose="02000000000000000000" pitchFamily="2" charset="-122"/>
              </a:endParaRPr>
            </a:p>
          </p:txBody>
        </p:sp>
        <p:sp>
          <p:nvSpPr>
            <p:cNvPr id="97" name="文本框 1"/>
            <p:cNvSpPr txBox="1"/>
            <p:nvPr/>
          </p:nvSpPr>
          <p:spPr>
            <a:xfrm>
              <a:off x="7515601" y="3714846"/>
              <a:ext cx="1584011" cy="361915"/>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zh-CN" altLang="en-US" sz="1100" dirty="0" smtClean="0">
                  <a:solidFill>
                    <a:schemeClr val="bg1"/>
                  </a:solidFill>
                  <a:latin typeface="方正正黑简体" panose="02000000000000000000" pitchFamily="2" charset="-122"/>
                  <a:ea typeface="方正正黑简体" panose="02000000000000000000" pitchFamily="2" charset="-122"/>
                </a:rPr>
                <a:t>省级特色专业</a:t>
              </a:r>
              <a:endParaRPr lang="zh-CN" altLang="en-US" sz="1100" dirty="0">
                <a:solidFill>
                  <a:schemeClr val="bg1"/>
                </a:solidFill>
                <a:latin typeface="方正正黑简体" panose="02000000000000000000" pitchFamily="2" charset="-122"/>
                <a:ea typeface="方正正黑简体" panose="02000000000000000000" pitchFamily="2" charset="-122"/>
              </a:endParaRPr>
            </a:p>
          </p:txBody>
        </p:sp>
        <p:sp>
          <p:nvSpPr>
            <p:cNvPr id="98" name="文本框 97"/>
            <p:cNvSpPr txBox="1"/>
            <p:nvPr/>
          </p:nvSpPr>
          <p:spPr>
            <a:xfrm>
              <a:off x="7996590" y="3399302"/>
              <a:ext cx="649095" cy="369332"/>
            </a:xfrm>
            <a:prstGeom prst="rect">
              <a:avLst/>
            </a:prstGeom>
            <a:noFill/>
          </p:spPr>
          <p:txBody>
            <a:bodyPr wrap="square" rtlCol="0">
              <a:spAutoFit/>
            </a:bodyPr>
            <a:lstStyle/>
            <a:p>
              <a:r>
                <a:rPr lang="en-US" altLang="zh-CN" dirty="0">
                  <a:solidFill>
                    <a:schemeClr val="bg1"/>
                  </a:solidFill>
                  <a:latin typeface="方正正黑简体" panose="02000000000000000000" pitchFamily="2" charset="-122"/>
                  <a:ea typeface="方正正黑简体" panose="02000000000000000000" pitchFamily="2" charset="-122"/>
                </a:rPr>
                <a:t>7</a:t>
              </a:r>
              <a:endParaRPr lang="zh-CN" altLang="en-US" dirty="0">
                <a:solidFill>
                  <a:schemeClr val="bg1"/>
                </a:solidFill>
                <a:latin typeface="方正正黑简体" panose="02000000000000000000" pitchFamily="2" charset="-122"/>
                <a:ea typeface="方正正黑简体" panose="02000000000000000000" pitchFamily="2" charset="-122"/>
              </a:endParaRPr>
            </a:p>
          </p:txBody>
        </p:sp>
        <p:sp>
          <p:nvSpPr>
            <p:cNvPr id="99" name="文本框 98"/>
            <p:cNvSpPr txBox="1"/>
            <p:nvPr/>
          </p:nvSpPr>
          <p:spPr>
            <a:xfrm>
              <a:off x="8673723" y="2844996"/>
              <a:ext cx="649095" cy="369332"/>
            </a:xfrm>
            <a:prstGeom prst="rect">
              <a:avLst/>
            </a:prstGeom>
            <a:noFill/>
          </p:spPr>
          <p:txBody>
            <a:bodyPr wrap="square" rtlCol="0">
              <a:spAutoFit/>
            </a:bodyPr>
            <a:lstStyle/>
            <a:p>
              <a:r>
                <a:rPr lang="en-US" altLang="zh-CN" dirty="0" smtClean="0">
                  <a:solidFill>
                    <a:schemeClr val="bg1"/>
                  </a:solidFill>
                  <a:latin typeface="方正正黑简体" panose="02000000000000000000" pitchFamily="2" charset="-122"/>
                  <a:ea typeface="方正正黑简体" panose="02000000000000000000" pitchFamily="2" charset="-122"/>
                </a:rPr>
                <a:t>5</a:t>
              </a:r>
              <a:endParaRPr lang="zh-CN" altLang="en-US" dirty="0">
                <a:solidFill>
                  <a:schemeClr val="bg1"/>
                </a:solidFill>
                <a:latin typeface="方正正黑简体" panose="02000000000000000000" pitchFamily="2" charset="-122"/>
                <a:ea typeface="方正正黑简体" panose="02000000000000000000" pitchFamily="2" charset="-122"/>
              </a:endParaRPr>
            </a:p>
          </p:txBody>
        </p:sp>
        <p:sp>
          <p:nvSpPr>
            <p:cNvPr id="100" name="文本框 99"/>
            <p:cNvSpPr txBox="1"/>
            <p:nvPr/>
          </p:nvSpPr>
          <p:spPr>
            <a:xfrm>
              <a:off x="4331998" y="3530180"/>
              <a:ext cx="1600725" cy="369332"/>
            </a:xfrm>
            <a:prstGeom prst="rect">
              <a:avLst/>
            </a:prstGeom>
            <a:noFill/>
          </p:spPr>
          <p:txBody>
            <a:bodyPr wrap="square" rtlCol="0">
              <a:spAutoFit/>
            </a:bodyPr>
            <a:lstStyle/>
            <a:p>
              <a:r>
                <a:rPr lang="zh-CN" altLang="en-US" dirty="0" smtClean="0">
                  <a:solidFill>
                    <a:schemeClr val="bg1"/>
                  </a:solidFill>
                  <a:latin typeface="方正正中黑简体" panose="02000000000000000000" pitchFamily="2" charset="-122"/>
                  <a:ea typeface="方正正中黑简体" panose="02000000000000000000" pitchFamily="2" charset="-122"/>
                </a:rPr>
                <a:t>专业设置</a:t>
              </a:r>
              <a:endParaRPr lang="zh-CN" altLang="en-US" dirty="0">
                <a:solidFill>
                  <a:schemeClr val="bg1"/>
                </a:solidFill>
                <a:latin typeface="方正正中黑简体" panose="02000000000000000000" pitchFamily="2" charset="-122"/>
                <a:ea typeface="方正正中黑简体" panose="02000000000000000000" pitchFamily="2" charset="-122"/>
              </a:endParaRPr>
            </a:p>
          </p:txBody>
        </p:sp>
      </p:grpSp>
      <p:grpSp>
        <p:nvGrpSpPr>
          <p:cNvPr id="105" name="组合 104"/>
          <p:cNvGrpSpPr/>
          <p:nvPr/>
        </p:nvGrpSpPr>
        <p:grpSpPr>
          <a:xfrm>
            <a:off x="4879471" y="212933"/>
            <a:ext cx="7339089" cy="307777"/>
            <a:chOff x="4744787" y="157403"/>
            <a:chExt cx="7339089" cy="307777"/>
          </a:xfrm>
        </p:grpSpPr>
        <p:sp>
          <p:nvSpPr>
            <p:cNvPr id="106" name="文本框 105"/>
            <p:cNvSpPr txBox="1"/>
            <p:nvPr/>
          </p:nvSpPr>
          <p:spPr>
            <a:xfrm>
              <a:off x="6168733" y="157403"/>
              <a:ext cx="1770743" cy="307777"/>
            </a:xfrm>
            <a:prstGeom prst="rect">
              <a:avLst/>
            </a:prstGeom>
            <a:noFill/>
          </p:spPr>
          <p:txBody>
            <a:bodyPr wrap="square" rtlCol="0">
              <a:spAutoFit/>
            </a:bodyPr>
            <a:lstStyle>
              <a:defPPr>
                <a:defRPr lang="zh-CN"/>
              </a:defPPr>
              <a:lvl1pPr algn="ctr">
                <a:defRPr sz="1400">
                  <a:solidFill>
                    <a:schemeClr val="bg1">
                      <a:alpha val="54000"/>
                    </a:schemeClr>
                  </a:solidFill>
                  <a:latin typeface="方正正黑简体" panose="02000000000000000000" pitchFamily="2" charset="-122"/>
                  <a:ea typeface="方正正黑简体" panose="02000000000000000000" pitchFamily="2" charset="-122"/>
                </a:defRPr>
              </a:lvl1pPr>
            </a:lstStyle>
            <a:p>
              <a:r>
                <a:rPr lang="zh-CN" altLang="en-US" dirty="0"/>
                <a:t>发展历程</a:t>
              </a:r>
            </a:p>
          </p:txBody>
        </p:sp>
        <p:sp>
          <p:nvSpPr>
            <p:cNvPr id="107" name="文本框 106"/>
            <p:cNvSpPr txBox="1"/>
            <p:nvPr/>
          </p:nvSpPr>
          <p:spPr>
            <a:xfrm>
              <a:off x="7546966" y="157403"/>
              <a:ext cx="1770743" cy="307777"/>
            </a:xfrm>
            <a:prstGeom prst="rect">
              <a:avLst/>
            </a:prstGeom>
            <a:noFill/>
          </p:spPr>
          <p:txBody>
            <a:bodyPr wrap="square" rtlCol="0">
              <a:spAutoFit/>
            </a:bodyPr>
            <a:lstStyle>
              <a:defPPr>
                <a:defRPr lang="zh-CN"/>
              </a:defPPr>
              <a:lvl1pPr algn="ctr">
                <a:defRPr sz="1400">
                  <a:solidFill>
                    <a:srgbClr val="C4AF8A"/>
                  </a:solidFill>
                  <a:latin typeface="方正正黑简体" panose="02000000000000000000" pitchFamily="2" charset="-122"/>
                  <a:ea typeface="方正正黑简体" panose="02000000000000000000" pitchFamily="2" charset="-122"/>
                </a:defRPr>
              </a:lvl1pPr>
            </a:lstStyle>
            <a:p>
              <a:r>
                <a:rPr lang="zh-CN" altLang="en-US" dirty="0"/>
                <a:t>教学规模</a:t>
              </a:r>
            </a:p>
          </p:txBody>
        </p:sp>
        <p:sp>
          <p:nvSpPr>
            <p:cNvPr id="108" name="文本框 107"/>
            <p:cNvSpPr txBox="1"/>
            <p:nvPr/>
          </p:nvSpPr>
          <p:spPr>
            <a:xfrm>
              <a:off x="8934900"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师资力量</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sp>
          <p:nvSpPr>
            <p:cNvPr id="109" name="文本框 108"/>
            <p:cNvSpPr txBox="1"/>
            <p:nvPr/>
          </p:nvSpPr>
          <p:spPr>
            <a:xfrm>
              <a:off x="10313133"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校园生活</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sp>
          <p:nvSpPr>
            <p:cNvPr id="110" name="文本框 109"/>
            <p:cNvSpPr txBox="1"/>
            <p:nvPr/>
          </p:nvSpPr>
          <p:spPr>
            <a:xfrm>
              <a:off x="4744787"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前言</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circle(in)">
                                      <p:cBhvr>
                                        <p:cTn id="7" dur="3000"/>
                                        <p:tgtEl>
                                          <p:spTgt spid="94"/>
                                        </p:tgtEl>
                                      </p:cBhvr>
                                    </p:animEffect>
                                  </p:childTnLst>
                                </p:cTn>
                              </p:par>
                              <p:par>
                                <p:cTn id="8" presetID="25" presetClass="entr" presetSubtype="0" fill="hold" grpId="0" nodeType="withEffect">
                                  <p:stCondLst>
                                    <p:cond delay="0"/>
                                  </p:stCondLst>
                                  <p:childTnLst>
                                    <p:set>
                                      <p:cBhvr>
                                        <p:cTn id="9" dur="1" fill="hold">
                                          <p:stCondLst>
                                            <p:cond delay="0"/>
                                          </p:stCondLst>
                                        </p:cTn>
                                        <p:tgtEl>
                                          <p:spTgt spid="95"/>
                                        </p:tgtEl>
                                        <p:attrNameLst>
                                          <p:attrName>style.visibility</p:attrName>
                                        </p:attrNameLst>
                                      </p:cBhvr>
                                      <p:to>
                                        <p:strVal val="visible"/>
                                      </p:to>
                                    </p:set>
                                    <p:anim calcmode="lin" valueType="num">
                                      <p:cBhvr>
                                        <p:cTn id="10" dur="1000" decel="50000" fill="hold">
                                          <p:stCondLst>
                                            <p:cond delay="0"/>
                                          </p:stCondLst>
                                        </p:cTn>
                                        <p:tgtEl>
                                          <p:spTgt spid="95"/>
                                        </p:tgtEl>
                                        <p:attrNameLst>
                                          <p:attrName>style.rotation</p:attrName>
                                        </p:attrNameLst>
                                      </p:cBhvr>
                                      <p:tavLst>
                                        <p:tav tm="0">
                                          <p:val>
                                            <p:fltVal val="-90"/>
                                          </p:val>
                                        </p:tav>
                                        <p:tav tm="100000">
                                          <p:val>
                                            <p:fltVal val="0"/>
                                          </p:val>
                                        </p:tav>
                                      </p:tavLst>
                                    </p:anim>
                                    <p:anim calcmode="lin" valueType="num">
                                      <p:cBhvr>
                                        <p:cTn id="11" dur="1000" decel="50000" fill="hold">
                                          <p:stCondLst>
                                            <p:cond delay="0"/>
                                          </p:stCondLst>
                                        </p:cTn>
                                        <p:tgtEl>
                                          <p:spTgt spid="95"/>
                                        </p:tgtEl>
                                        <p:attrNameLst>
                                          <p:attrName>ppt_w</p:attrName>
                                        </p:attrNameLst>
                                      </p:cBhvr>
                                      <p:tavLst>
                                        <p:tav tm="0">
                                          <p:val>
                                            <p:strVal val="#ppt_w"/>
                                          </p:val>
                                        </p:tav>
                                        <p:tav tm="100000">
                                          <p:val>
                                            <p:strVal val="#ppt_w*.05"/>
                                          </p:val>
                                        </p:tav>
                                      </p:tavLst>
                                    </p:anim>
                                    <p:anim calcmode="lin" valueType="num">
                                      <p:cBhvr>
                                        <p:cTn id="12" dur="1000" accel="50000" fill="hold">
                                          <p:stCondLst>
                                            <p:cond delay="1000"/>
                                          </p:stCondLst>
                                        </p:cTn>
                                        <p:tgtEl>
                                          <p:spTgt spid="95"/>
                                        </p:tgtEl>
                                        <p:attrNameLst>
                                          <p:attrName>ppt_w</p:attrName>
                                        </p:attrNameLst>
                                      </p:cBhvr>
                                      <p:tavLst>
                                        <p:tav tm="0">
                                          <p:val>
                                            <p:strVal val="#ppt_w*.05"/>
                                          </p:val>
                                        </p:tav>
                                        <p:tav tm="100000">
                                          <p:val>
                                            <p:strVal val="#ppt_w"/>
                                          </p:val>
                                        </p:tav>
                                      </p:tavLst>
                                    </p:anim>
                                    <p:anim calcmode="lin" valueType="num">
                                      <p:cBhvr>
                                        <p:cTn id="13" dur="2000" fill="hold"/>
                                        <p:tgtEl>
                                          <p:spTgt spid="95"/>
                                        </p:tgtEl>
                                        <p:attrNameLst>
                                          <p:attrName>ppt_h</p:attrName>
                                        </p:attrNameLst>
                                      </p:cBhvr>
                                      <p:tavLst>
                                        <p:tav tm="0">
                                          <p:val>
                                            <p:strVal val="#ppt_h"/>
                                          </p:val>
                                        </p:tav>
                                        <p:tav tm="100000">
                                          <p:val>
                                            <p:strVal val="#ppt_h"/>
                                          </p:val>
                                        </p:tav>
                                      </p:tavLst>
                                    </p:anim>
                                    <p:anim calcmode="lin" valueType="num">
                                      <p:cBhvr>
                                        <p:cTn id="14" dur="1000" decel="50000" fill="hold">
                                          <p:stCondLst>
                                            <p:cond delay="0"/>
                                          </p:stCondLst>
                                        </p:cTn>
                                        <p:tgtEl>
                                          <p:spTgt spid="95"/>
                                        </p:tgtEl>
                                        <p:attrNameLst>
                                          <p:attrName>ppt_x</p:attrName>
                                        </p:attrNameLst>
                                      </p:cBhvr>
                                      <p:tavLst>
                                        <p:tav tm="0">
                                          <p:val>
                                            <p:strVal val="#ppt_x+.4"/>
                                          </p:val>
                                        </p:tav>
                                        <p:tav tm="100000">
                                          <p:val>
                                            <p:strVal val="#ppt_x"/>
                                          </p:val>
                                        </p:tav>
                                      </p:tavLst>
                                    </p:anim>
                                    <p:anim calcmode="lin" valueType="num">
                                      <p:cBhvr>
                                        <p:cTn id="15" dur="1000" decel="50000" fill="hold">
                                          <p:stCondLst>
                                            <p:cond delay="0"/>
                                          </p:stCondLst>
                                        </p:cTn>
                                        <p:tgtEl>
                                          <p:spTgt spid="95"/>
                                        </p:tgtEl>
                                        <p:attrNameLst>
                                          <p:attrName>ppt_y</p:attrName>
                                        </p:attrNameLst>
                                      </p:cBhvr>
                                      <p:tavLst>
                                        <p:tav tm="0">
                                          <p:val>
                                            <p:strVal val="#ppt_y-.2"/>
                                          </p:val>
                                        </p:tav>
                                        <p:tav tm="100000">
                                          <p:val>
                                            <p:strVal val="#ppt_y+.1"/>
                                          </p:val>
                                        </p:tav>
                                      </p:tavLst>
                                    </p:anim>
                                    <p:anim calcmode="lin" valueType="num">
                                      <p:cBhvr>
                                        <p:cTn id="16" dur="1000" accel="50000" fill="hold">
                                          <p:stCondLst>
                                            <p:cond delay="1000"/>
                                          </p:stCondLst>
                                        </p:cTn>
                                        <p:tgtEl>
                                          <p:spTgt spid="95"/>
                                        </p:tgtEl>
                                        <p:attrNameLst>
                                          <p:attrName>ppt_y</p:attrName>
                                        </p:attrNameLst>
                                      </p:cBhvr>
                                      <p:tavLst>
                                        <p:tav tm="0">
                                          <p:val>
                                            <p:strVal val="#ppt_y+.1"/>
                                          </p:val>
                                        </p:tav>
                                        <p:tav tm="100000">
                                          <p:val>
                                            <p:strVal val="#ppt_y"/>
                                          </p:val>
                                        </p:tav>
                                      </p:tavLst>
                                    </p:anim>
                                    <p:animEffect transition="in" filter="fade">
                                      <p:cBhvr>
                                        <p:cTn id="17" dur="2000" decel="50000">
                                          <p:stCondLst>
                                            <p:cond delay="0"/>
                                          </p:stCondLst>
                                        </p:cTn>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Graphic spid="94"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BEBA8EAE-BF5A-486C-A8C5-ECC9F3942E4B}">
                <a14:imgProps xmlns:a14="http://schemas.microsoft.com/office/drawing/2010/main" xmlns="">
                  <a14:imgLayer r:embed="rId3">
                    <a14:imgEffect>
                      <a14:artisticBlur radius="69"/>
                    </a14:imgEffect>
                  </a14:imgLayer>
                </a14:imgProps>
              </a:ext>
              <a:ext uri="{28A0092B-C50C-407E-A947-70E740481C1C}">
                <a14:useLocalDpi xmlns:a14="http://schemas.microsoft.com/office/drawing/2010/main" xmlns="" val="0"/>
              </a:ext>
            </a:extLst>
          </a:blip>
          <a:srcRect t="5445" b="10213"/>
          <a:stretch>
            <a:fillRect/>
          </a:stretch>
        </p:blipFill>
        <p:spPr>
          <a:xfrm>
            <a:off x="0" y="-14748"/>
            <a:ext cx="12192000" cy="6872748"/>
          </a:xfrm>
          <a:prstGeom prst="rect">
            <a:avLst/>
          </a:prstGeom>
        </p:spPr>
      </p:pic>
      <p:grpSp>
        <p:nvGrpSpPr>
          <p:cNvPr id="5" name="组合 4"/>
          <p:cNvGrpSpPr/>
          <p:nvPr/>
        </p:nvGrpSpPr>
        <p:grpSpPr>
          <a:xfrm>
            <a:off x="-24457" y="651557"/>
            <a:ext cx="12192000" cy="5885633"/>
            <a:chOff x="12602854" y="815316"/>
            <a:chExt cx="12192000" cy="5885633"/>
          </a:xfrm>
        </p:grpSpPr>
        <p:sp>
          <p:nvSpPr>
            <p:cNvPr id="75" name="任意多边形 74"/>
            <p:cNvSpPr/>
            <p:nvPr/>
          </p:nvSpPr>
          <p:spPr>
            <a:xfrm>
              <a:off x="12602854" y="1125611"/>
              <a:ext cx="12192000" cy="5575338"/>
            </a:xfrm>
            <a:custGeom>
              <a:avLst/>
              <a:gdLst/>
              <a:ahLst/>
              <a:cxnLst/>
              <a:rect l="l" t="t" r="r" b="b"/>
              <a:pathLst>
                <a:path w="12192000" h="5575338">
                  <a:moveTo>
                    <a:pt x="1808738" y="840596"/>
                  </a:moveTo>
                  <a:lnTo>
                    <a:pt x="1982607" y="840596"/>
                  </a:lnTo>
                  <a:lnTo>
                    <a:pt x="1981777" y="847407"/>
                  </a:lnTo>
                  <a:cubicBezTo>
                    <a:pt x="1964661" y="912445"/>
                    <a:pt x="1921873" y="962080"/>
                    <a:pt x="1853412" y="996310"/>
                  </a:cubicBezTo>
                  <a:lnTo>
                    <a:pt x="1798643" y="996310"/>
                  </a:lnTo>
                  <a:lnTo>
                    <a:pt x="1798643" y="941541"/>
                  </a:lnTo>
                  <a:close/>
                  <a:moveTo>
                    <a:pt x="12175090" y="0"/>
                  </a:moveTo>
                  <a:lnTo>
                    <a:pt x="12192000" y="0"/>
                  </a:lnTo>
                  <a:lnTo>
                    <a:pt x="12192000" y="854492"/>
                  </a:lnTo>
                  <a:lnTo>
                    <a:pt x="12192000" y="854585"/>
                  </a:lnTo>
                  <a:lnTo>
                    <a:pt x="12192000" y="5575338"/>
                  </a:lnTo>
                  <a:lnTo>
                    <a:pt x="0" y="5575338"/>
                  </a:lnTo>
                  <a:lnTo>
                    <a:pt x="0" y="854492"/>
                  </a:lnTo>
                  <a:lnTo>
                    <a:pt x="118293" y="854492"/>
                  </a:lnTo>
                  <a:lnTo>
                    <a:pt x="118293" y="840596"/>
                  </a:lnTo>
                  <a:lnTo>
                    <a:pt x="480971" y="840596"/>
                  </a:lnTo>
                  <a:lnTo>
                    <a:pt x="402040" y="1051079"/>
                  </a:lnTo>
                  <a:lnTo>
                    <a:pt x="402040" y="1160616"/>
                  </a:lnTo>
                  <a:lnTo>
                    <a:pt x="484193" y="1297538"/>
                  </a:lnTo>
                  <a:lnTo>
                    <a:pt x="675884" y="1105848"/>
                  </a:lnTo>
                  <a:cubicBezTo>
                    <a:pt x="689576" y="941541"/>
                    <a:pt x="707832" y="859388"/>
                    <a:pt x="730652" y="859388"/>
                  </a:cubicBezTo>
                  <a:lnTo>
                    <a:pt x="738099" y="840596"/>
                  </a:lnTo>
                  <a:lnTo>
                    <a:pt x="849797" y="840596"/>
                  </a:lnTo>
                  <a:lnTo>
                    <a:pt x="816229" y="1023694"/>
                  </a:lnTo>
                  <a:cubicBezTo>
                    <a:pt x="804819" y="1094437"/>
                    <a:pt x="794549" y="1167462"/>
                    <a:pt x="785421" y="1242769"/>
                  </a:cubicBezTo>
                  <a:cubicBezTo>
                    <a:pt x="812805" y="1315794"/>
                    <a:pt x="840190" y="1352307"/>
                    <a:pt x="867574" y="1352307"/>
                  </a:cubicBezTo>
                  <a:lnTo>
                    <a:pt x="894959" y="1352307"/>
                  </a:lnTo>
                  <a:cubicBezTo>
                    <a:pt x="945163" y="1352307"/>
                    <a:pt x="981676" y="1279282"/>
                    <a:pt x="1004496" y="1133232"/>
                  </a:cubicBezTo>
                  <a:lnTo>
                    <a:pt x="1004496" y="1105848"/>
                  </a:lnTo>
                  <a:lnTo>
                    <a:pt x="977112" y="1078463"/>
                  </a:lnTo>
                  <a:lnTo>
                    <a:pt x="1059265" y="859388"/>
                  </a:lnTo>
                  <a:lnTo>
                    <a:pt x="1064575" y="840596"/>
                  </a:lnTo>
                  <a:lnTo>
                    <a:pt x="1231737" y="840596"/>
                  </a:lnTo>
                  <a:lnTo>
                    <a:pt x="1230417" y="842487"/>
                  </a:lnTo>
                  <a:cubicBezTo>
                    <a:pt x="1189341" y="904530"/>
                    <a:pt x="1168802" y="946676"/>
                    <a:pt x="1168802" y="968926"/>
                  </a:cubicBezTo>
                  <a:lnTo>
                    <a:pt x="1223571" y="1023694"/>
                  </a:lnTo>
                  <a:lnTo>
                    <a:pt x="1250956" y="1023694"/>
                  </a:lnTo>
                  <a:lnTo>
                    <a:pt x="1470030" y="886772"/>
                  </a:lnTo>
                  <a:lnTo>
                    <a:pt x="1497415" y="886772"/>
                  </a:lnTo>
                  <a:cubicBezTo>
                    <a:pt x="1497415" y="973490"/>
                    <a:pt x="1515671" y="1037387"/>
                    <a:pt x="1552184" y="1078463"/>
                  </a:cubicBezTo>
                  <a:lnTo>
                    <a:pt x="1552184" y="1324923"/>
                  </a:lnTo>
                  <a:cubicBezTo>
                    <a:pt x="1552184" y="1457280"/>
                    <a:pt x="1579568" y="1585074"/>
                    <a:pt x="1634337" y="1708304"/>
                  </a:cubicBezTo>
                  <a:cubicBezTo>
                    <a:pt x="1734746" y="1708304"/>
                    <a:pt x="1798643" y="1662663"/>
                    <a:pt x="1826027" y="1571382"/>
                  </a:cubicBezTo>
                  <a:lnTo>
                    <a:pt x="1798643" y="1133232"/>
                  </a:lnTo>
                  <a:lnTo>
                    <a:pt x="1798643" y="1105848"/>
                  </a:lnTo>
                  <a:cubicBezTo>
                    <a:pt x="1958385" y="1105848"/>
                    <a:pt x="2068208" y="1041665"/>
                    <a:pt x="2128111" y="913301"/>
                  </a:cubicBezTo>
                  <a:lnTo>
                    <a:pt x="2153815" y="840596"/>
                  </a:lnTo>
                  <a:lnTo>
                    <a:pt x="2306793" y="840596"/>
                  </a:lnTo>
                  <a:lnTo>
                    <a:pt x="2298408" y="852542"/>
                  </a:lnTo>
                  <a:cubicBezTo>
                    <a:pt x="2307536" y="930131"/>
                    <a:pt x="2337202" y="971208"/>
                    <a:pt x="2387407" y="975772"/>
                  </a:cubicBezTo>
                  <a:lnTo>
                    <a:pt x="2421638" y="975772"/>
                  </a:lnTo>
                  <a:cubicBezTo>
                    <a:pt x="2466137" y="968926"/>
                    <a:pt x="2496517" y="935123"/>
                    <a:pt x="2512776" y="874364"/>
                  </a:cubicBezTo>
                  <a:lnTo>
                    <a:pt x="2518370" y="840596"/>
                  </a:lnTo>
                  <a:lnTo>
                    <a:pt x="2859676" y="840596"/>
                  </a:lnTo>
                  <a:lnTo>
                    <a:pt x="2647558" y="1311230"/>
                  </a:lnTo>
                  <a:lnTo>
                    <a:pt x="2709174" y="1372845"/>
                  </a:lnTo>
                  <a:cubicBezTo>
                    <a:pt x="2745686" y="1372845"/>
                    <a:pt x="2814147" y="1258744"/>
                    <a:pt x="2914556" y="1030541"/>
                  </a:cubicBezTo>
                  <a:lnTo>
                    <a:pt x="2887172" y="914157"/>
                  </a:lnTo>
                  <a:lnTo>
                    <a:pt x="2923952" y="840596"/>
                  </a:lnTo>
                  <a:lnTo>
                    <a:pt x="3235108" y="840596"/>
                  </a:lnTo>
                  <a:lnTo>
                    <a:pt x="3215784" y="1194847"/>
                  </a:lnTo>
                  <a:lnTo>
                    <a:pt x="3174708" y="1338615"/>
                  </a:lnTo>
                  <a:lnTo>
                    <a:pt x="2989863" y="1324923"/>
                  </a:lnTo>
                  <a:lnTo>
                    <a:pt x="3037786" y="1099001"/>
                  </a:lnTo>
                  <a:lnTo>
                    <a:pt x="3037786" y="1064771"/>
                  </a:lnTo>
                  <a:cubicBezTo>
                    <a:pt x="2855224" y="1338615"/>
                    <a:pt x="2665815" y="1534870"/>
                    <a:pt x="2469560" y="1653535"/>
                  </a:cubicBezTo>
                  <a:lnTo>
                    <a:pt x="2531175" y="1715150"/>
                  </a:lnTo>
                  <a:lnTo>
                    <a:pt x="2592790" y="1715150"/>
                  </a:lnTo>
                  <a:cubicBezTo>
                    <a:pt x="2743404" y="1637561"/>
                    <a:pt x="2852942" y="1537152"/>
                    <a:pt x="2921402" y="1413922"/>
                  </a:cubicBezTo>
                  <a:cubicBezTo>
                    <a:pt x="3190682" y="1601048"/>
                    <a:pt x="3423449" y="1699176"/>
                    <a:pt x="3619704" y="1708304"/>
                  </a:cubicBezTo>
                  <a:cubicBezTo>
                    <a:pt x="3651652" y="1712868"/>
                    <a:pt x="3685883" y="1676355"/>
                    <a:pt x="3722395" y="1598766"/>
                  </a:cubicBezTo>
                  <a:cubicBezTo>
                    <a:pt x="3722395" y="1566818"/>
                    <a:pt x="3560371" y="1500639"/>
                    <a:pt x="3236323" y="1400230"/>
                  </a:cubicBezTo>
                  <a:lnTo>
                    <a:pt x="3339014" y="1229077"/>
                  </a:lnTo>
                  <a:lnTo>
                    <a:pt x="3339014" y="1201693"/>
                  </a:lnTo>
                  <a:lnTo>
                    <a:pt x="3311630" y="1167462"/>
                  </a:lnTo>
                  <a:lnTo>
                    <a:pt x="3353136" y="840596"/>
                  </a:lnTo>
                  <a:lnTo>
                    <a:pt x="3598309" y="840596"/>
                  </a:lnTo>
                  <a:lnTo>
                    <a:pt x="3598309" y="838911"/>
                  </a:lnTo>
                  <a:lnTo>
                    <a:pt x="12175090" y="838911"/>
                  </a:lnTo>
                  <a:close/>
                </a:path>
              </a:pathLst>
            </a:cu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77" name="图片 76"/>
            <p:cNvPicPr>
              <a:picLocks noChangeAspect="1"/>
            </p:cNvPicPr>
            <p:nvPr/>
          </p:nvPicPr>
          <p:blipFill rotWithShape="1">
            <a:blip r:embed="rId4" cstate="print"/>
            <a:srcRect l="15549" t="11633" r="17878" b="57210"/>
            <a:stretch>
              <a:fillRect/>
            </a:stretch>
          </p:blipFill>
          <p:spPr>
            <a:xfrm>
              <a:off x="12824114" y="815316"/>
              <a:ext cx="3746090" cy="1153006"/>
            </a:xfrm>
            <a:prstGeom prst="rect">
              <a:avLst/>
            </a:prstGeom>
          </p:spPr>
        </p:pic>
      </p:grpSp>
      <p:sp>
        <p:nvSpPr>
          <p:cNvPr id="8" name="矩形 7"/>
          <p:cNvSpPr/>
          <p:nvPr/>
        </p:nvSpPr>
        <p:spPr>
          <a:xfrm>
            <a:off x="3522109" y="1078772"/>
            <a:ext cx="8669891" cy="720309"/>
          </a:xfrm>
          <a:prstGeom prst="rect">
            <a:avLst/>
          </a:prstGeom>
          <a:gradFill>
            <a:gsLst>
              <a:gs pos="100000">
                <a:schemeClr val="bg1">
                  <a:alpha val="64000"/>
                </a:schemeClr>
              </a:gs>
              <a:gs pos="0">
                <a:schemeClr val="bg1">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正黑简体" panose="02000000000000000000" pitchFamily="2" charset="-122"/>
              <a:ea typeface="方正正黑简体" panose="02000000000000000000" pitchFamily="2" charset="-122"/>
            </a:endParaRPr>
          </a:p>
        </p:txBody>
      </p:sp>
      <p:sp>
        <p:nvSpPr>
          <p:cNvPr id="9" name="矩形 8"/>
          <p:cNvSpPr/>
          <p:nvPr/>
        </p:nvSpPr>
        <p:spPr>
          <a:xfrm>
            <a:off x="-16909" y="-50130"/>
            <a:ext cx="12192000" cy="780627"/>
          </a:xfrm>
          <a:prstGeom prst="rect">
            <a:avLst/>
          </a:prstGeom>
          <a:gradFill flip="none" rotWithShape="1">
            <a:gsLst>
              <a:gs pos="0">
                <a:srgbClr val="940140"/>
              </a:gs>
              <a:gs pos="100000">
                <a:srgbClr val="940140">
                  <a:alpha val="9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7639" y="-14312"/>
            <a:ext cx="12219639" cy="744809"/>
          </a:xfrm>
          <a:prstGeom prst="rect">
            <a:avLst/>
          </a:prstGeom>
          <a:solidFill>
            <a:schemeClr val="bg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0" y="117062"/>
            <a:ext cx="3149376" cy="461665"/>
          </a:xfrm>
          <a:prstGeom prst="rect">
            <a:avLst/>
          </a:prstGeom>
          <a:noFill/>
        </p:spPr>
        <p:txBody>
          <a:bodyPr wrap="square" rtlCol="0">
            <a:spAutoFit/>
          </a:bodyPr>
          <a:lstStyle/>
          <a:p>
            <a:r>
              <a:rPr lang="zh-CN" altLang="en-US" sz="2400" dirty="0" smtClean="0">
                <a:solidFill>
                  <a:schemeClr val="bg1">
                    <a:alpha val="54000"/>
                  </a:schemeClr>
                </a:solidFill>
                <a:latin typeface="叶根友毛笔行书2.0版" panose="02010601030101010101" pitchFamily="2" charset="-122"/>
                <a:ea typeface="叶根友毛笔行书2.0版" panose="02010601030101010101" pitchFamily="2" charset="-122"/>
              </a:rPr>
              <a:t>九江职业技术学院</a:t>
            </a:r>
            <a:endParaRPr lang="zh-CN" altLang="en-US" sz="2400" dirty="0">
              <a:solidFill>
                <a:schemeClr val="bg1">
                  <a:alpha val="54000"/>
                </a:schemeClr>
              </a:solidFill>
              <a:latin typeface="叶根友毛笔行书2.0版" panose="02010601030101010101" pitchFamily="2" charset="-122"/>
              <a:ea typeface="叶根友毛笔行书2.0版" panose="02010601030101010101" pitchFamily="2" charset="-122"/>
            </a:endParaRPr>
          </a:p>
        </p:txBody>
      </p:sp>
      <p:sp>
        <p:nvSpPr>
          <p:cNvPr id="49" name="矩形 48"/>
          <p:cNvSpPr/>
          <p:nvPr/>
        </p:nvSpPr>
        <p:spPr>
          <a:xfrm>
            <a:off x="0" y="6531429"/>
            <a:ext cx="12192000" cy="326571"/>
          </a:xfrm>
          <a:prstGeom prst="rect">
            <a:avLst/>
          </a:prstGeom>
          <a:solidFill>
            <a:srgbClr val="94014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p:cNvSpPr txBox="1"/>
          <p:nvPr/>
        </p:nvSpPr>
        <p:spPr>
          <a:xfrm>
            <a:off x="8915295" y="1075907"/>
            <a:ext cx="3242782" cy="707886"/>
          </a:xfrm>
          <a:prstGeom prst="rect">
            <a:avLst/>
          </a:prstGeom>
          <a:noFill/>
        </p:spPr>
        <p:txBody>
          <a:bodyPr wrap="square" rtlCol="0">
            <a:spAutoFit/>
          </a:bodyPr>
          <a:lstStyle/>
          <a:p>
            <a:r>
              <a:rPr lang="zh-CN" altLang="en-US" dirty="0">
                <a:solidFill>
                  <a:schemeClr val="bg1">
                    <a:alpha val="68000"/>
                  </a:schemeClr>
                </a:solidFill>
                <a:latin typeface="方正正黑简体" panose="02000000000000000000" pitchFamily="2" charset="-122"/>
                <a:ea typeface="方正正黑简体" panose="02000000000000000000" pitchFamily="2" charset="-122"/>
              </a:rPr>
              <a:t>教师</a:t>
            </a:r>
            <a:r>
              <a:rPr lang="zh-CN" altLang="en-US" dirty="0" smtClean="0">
                <a:solidFill>
                  <a:schemeClr val="bg1">
                    <a:alpha val="68000"/>
                  </a:schemeClr>
                </a:solidFill>
                <a:latin typeface="方正正黑简体" panose="02000000000000000000" pitchFamily="2" charset="-122"/>
                <a:ea typeface="方正正黑简体" panose="02000000000000000000" pitchFamily="2" charset="-122"/>
              </a:rPr>
              <a:t>队伍</a:t>
            </a:r>
            <a:r>
              <a:rPr lang="zh-CN" altLang="en-US" sz="4000" dirty="0" smtClean="0">
                <a:solidFill>
                  <a:srgbClr val="9B1A51"/>
                </a:solidFill>
                <a:latin typeface="叶根友毛笔行书2.0版" panose="02010601030101010101" pitchFamily="2" charset="-122"/>
                <a:ea typeface="叶根友毛笔行书2.0版" panose="02010601030101010101" pitchFamily="2" charset="-122"/>
              </a:rPr>
              <a:t>素质优秀</a:t>
            </a:r>
            <a:endParaRPr lang="zh-CN" altLang="zh-CN" sz="7200" dirty="0">
              <a:solidFill>
                <a:srgbClr val="9B1A51"/>
              </a:solidFill>
              <a:latin typeface="叶根友毛笔行书2.0版" panose="02010601030101010101" pitchFamily="2" charset="-122"/>
              <a:ea typeface="叶根友毛笔行书2.0版" panose="02010601030101010101" pitchFamily="2" charset="-122"/>
            </a:endParaRPr>
          </a:p>
        </p:txBody>
      </p:sp>
      <p:grpSp>
        <p:nvGrpSpPr>
          <p:cNvPr id="71" name="组合 70"/>
          <p:cNvGrpSpPr/>
          <p:nvPr/>
        </p:nvGrpSpPr>
        <p:grpSpPr>
          <a:xfrm>
            <a:off x="812800" y="1937130"/>
            <a:ext cx="5848456" cy="3898971"/>
            <a:chOff x="3522109" y="2264864"/>
            <a:chExt cx="5848456" cy="3898971"/>
          </a:xfrm>
        </p:grpSpPr>
        <p:graphicFrame>
          <p:nvGraphicFramePr>
            <p:cNvPr id="67" name="图表 66"/>
            <p:cNvGraphicFramePr/>
            <p:nvPr/>
          </p:nvGraphicFramePr>
          <p:xfrm>
            <a:off x="3522109" y="2264864"/>
            <a:ext cx="5848456" cy="3898971"/>
          </p:xfrm>
          <a:graphic>
            <a:graphicData uri="http://schemas.openxmlformats.org/drawingml/2006/chart">
              <c:chart xmlns:c="http://schemas.openxmlformats.org/drawingml/2006/chart" xmlns:r="http://schemas.openxmlformats.org/officeDocument/2006/relationships" r:id="rId5"/>
            </a:graphicData>
          </a:graphic>
        </p:graphicFrame>
        <p:sp>
          <p:nvSpPr>
            <p:cNvPr id="69" name="矩形 68"/>
            <p:cNvSpPr/>
            <p:nvPr/>
          </p:nvSpPr>
          <p:spPr>
            <a:xfrm>
              <a:off x="4715609" y="3987961"/>
              <a:ext cx="1005403" cy="584775"/>
            </a:xfrm>
            <a:prstGeom prst="rect">
              <a:avLst/>
            </a:prstGeom>
          </p:spPr>
          <p:txBody>
            <a:bodyPr wrap="none">
              <a:spAutoFit/>
            </a:bodyPr>
            <a:lstStyle/>
            <a:p>
              <a:r>
                <a:rPr lang="zh-CN" altLang="zh-CN" sz="1600" dirty="0">
                  <a:solidFill>
                    <a:schemeClr val="bg1"/>
                  </a:solidFill>
                  <a:latin typeface="方正正黑简体" panose="02000000000000000000" pitchFamily="2" charset="-122"/>
                  <a:ea typeface="方正正黑简体" panose="02000000000000000000" pitchFamily="2" charset="-122"/>
                  <a:cs typeface="宋体" panose="02010600030101010101" pitchFamily="2" charset="-122"/>
                </a:rPr>
                <a:t>专任</a:t>
              </a:r>
              <a:r>
                <a:rPr lang="zh-CN" altLang="zh-CN" sz="1600" dirty="0" smtClean="0">
                  <a:solidFill>
                    <a:schemeClr val="bg1"/>
                  </a:solidFill>
                  <a:latin typeface="方正正黑简体" panose="02000000000000000000" pitchFamily="2" charset="-122"/>
                  <a:ea typeface="方正正黑简体" panose="02000000000000000000" pitchFamily="2" charset="-122"/>
                  <a:cs typeface="宋体" panose="02010600030101010101" pitchFamily="2" charset="-122"/>
                </a:rPr>
                <a:t>教师</a:t>
              </a:r>
              <a:endParaRPr lang="en-US" altLang="zh-CN" sz="1600" dirty="0" smtClean="0">
                <a:solidFill>
                  <a:schemeClr val="bg1"/>
                </a:solidFill>
                <a:latin typeface="方正正黑简体" panose="02000000000000000000" pitchFamily="2" charset="-122"/>
                <a:ea typeface="方正正黑简体" panose="02000000000000000000" pitchFamily="2" charset="-122"/>
                <a:cs typeface="宋体" panose="02010600030101010101" pitchFamily="2" charset="-122"/>
              </a:endParaRPr>
            </a:p>
            <a:p>
              <a:r>
                <a:rPr lang="en-US" altLang="zh-CN" sz="1600" dirty="0" smtClean="0">
                  <a:solidFill>
                    <a:schemeClr val="bg1"/>
                  </a:solidFill>
                  <a:latin typeface="方正正黑简体" panose="02000000000000000000" pitchFamily="2" charset="-122"/>
                  <a:ea typeface="方正正黑简体" panose="02000000000000000000" pitchFamily="2" charset="-122"/>
                  <a:cs typeface="宋体" panose="02010600030101010101" pitchFamily="2" charset="-122"/>
                </a:rPr>
                <a:t>639</a:t>
              </a:r>
              <a:r>
                <a:rPr lang="zh-CN" altLang="zh-CN" sz="1600" dirty="0" smtClean="0">
                  <a:solidFill>
                    <a:schemeClr val="bg1"/>
                  </a:solidFill>
                  <a:latin typeface="方正正黑简体" panose="02000000000000000000" pitchFamily="2" charset="-122"/>
                  <a:ea typeface="方正正黑简体" panose="02000000000000000000" pitchFamily="2" charset="-122"/>
                  <a:cs typeface="宋体" panose="02010600030101010101" pitchFamily="2" charset="-122"/>
                </a:rPr>
                <a:t>人</a:t>
              </a:r>
              <a:endParaRPr lang="zh-CN" altLang="en-US" sz="1600" dirty="0">
                <a:solidFill>
                  <a:schemeClr val="bg1"/>
                </a:solidFill>
                <a:latin typeface="方正正黑简体" panose="02000000000000000000" pitchFamily="2" charset="-122"/>
                <a:ea typeface="方正正黑简体" panose="02000000000000000000" pitchFamily="2" charset="-122"/>
              </a:endParaRPr>
            </a:p>
          </p:txBody>
        </p:sp>
        <p:sp>
          <p:nvSpPr>
            <p:cNvPr id="70" name="矩形 69"/>
            <p:cNvSpPr/>
            <p:nvPr/>
          </p:nvSpPr>
          <p:spPr>
            <a:xfrm>
              <a:off x="8328335" y="4107194"/>
              <a:ext cx="1005403" cy="584775"/>
            </a:xfrm>
            <a:prstGeom prst="rect">
              <a:avLst/>
            </a:prstGeom>
          </p:spPr>
          <p:txBody>
            <a:bodyPr wrap="none">
              <a:spAutoFit/>
            </a:bodyPr>
            <a:lstStyle/>
            <a:p>
              <a:r>
                <a:rPr lang="zh-CN" altLang="en-US" sz="1600" dirty="0">
                  <a:solidFill>
                    <a:schemeClr val="bg1"/>
                  </a:solidFill>
                  <a:latin typeface="方正正黑简体" panose="02000000000000000000" pitchFamily="2" charset="-122"/>
                  <a:ea typeface="方正正黑简体" panose="02000000000000000000" pitchFamily="2" charset="-122"/>
                  <a:cs typeface="宋体" panose="02010600030101010101" pitchFamily="2" charset="-122"/>
                </a:rPr>
                <a:t>硕博</a:t>
              </a:r>
              <a:r>
                <a:rPr lang="zh-CN" altLang="zh-CN" sz="1600" dirty="0" smtClean="0">
                  <a:solidFill>
                    <a:schemeClr val="bg1"/>
                  </a:solidFill>
                  <a:latin typeface="方正正黑简体" panose="02000000000000000000" pitchFamily="2" charset="-122"/>
                  <a:ea typeface="方正正黑简体" panose="02000000000000000000" pitchFamily="2" charset="-122"/>
                  <a:cs typeface="宋体" panose="02010600030101010101" pitchFamily="2" charset="-122"/>
                </a:rPr>
                <a:t>学位</a:t>
              </a:r>
              <a:endParaRPr lang="en-US" altLang="zh-CN" sz="1600" dirty="0" smtClean="0">
                <a:solidFill>
                  <a:schemeClr val="bg1"/>
                </a:solidFill>
                <a:latin typeface="方正正黑简体" panose="02000000000000000000" pitchFamily="2" charset="-122"/>
                <a:ea typeface="方正正黑简体" panose="02000000000000000000" pitchFamily="2" charset="-122"/>
                <a:cs typeface="宋体" panose="02010600030101010101" pitchFamily="2" charset="-122"/>
              </a:endParaRPr>
            </a:p>
            <a:p>
              <a:r>
                <a:rPr lang="en-US" altLang="zh-CN" sz="1600" dirty="0" smtClean="0">
                  <a:solidFill>
                    <a:schemeClr val="bg1"/>
                  </a:solidFill>
                  <a:latin typeface="方正正黑简体" panose="02000000000000000000" pitchFamily="2" charset="-122"/>
                  <a:ea typeface="方正正黑简体" panose="02000000000000000000" pitchFamily="2" charset="-122"/>
                </a:rPr>
                <a:t>283</a:t>
              </a:r>
              <a:r>
                <a:rPr lang="zh-CN" altLang="en-US" sz="1600" dirty="0" smtClean="0">
                  <a:solidFill>
                    <a:schemeClr val="bg1"/>
                  </a:solidFill>
                  <a:latin typeface="方正正黑简体" panose="02000000000000000000" pitchFamily="2" charset="-122"/>
                  <a:ea typeface="方正正黑简体" panose="02000000000000000000" pitchFamily="2" charset="-122"/>
                </a:rPr>
                <a:t>人</a:t>
              </a:r>
              <a:endParaRPr lang="zh-CN" altLang="en-US" sz="1600" dirty="0">
                <a:solidFill>
                  <a:schemeClr val="bg1"/>
                </a:solidFill>
                <a:latin typeface="方正正黑简体" panose="02000000000000000000" pitchFamily="2" charset="-122"/>
                <a:ea typeface="方正正黑简体" panose="02000000000000000000" pitchFamily="2" charset="-122"/>
              </a:endParaRPr>
            </a:p>
          </p:txBody>
        </p:sp>
      </p:grpSp>
      <p:sp>
        <p:nvSpPr>
          <p:cNvPr id="72" name="矩形 71"/>
          <p:cNvSpPr/>
          <p:nvPr/>
        </p:nvSpPr>
        <p:spPr>
          <a:xfrm>
            <a:off x="1255315" y="5663499"/>
            <a:ext cx="10216087" cy="1034129"/>
          </a:xfrm>
          <a:prstGeom prst="rect">
            <a:avLst/>
          </a:prstGeom>
        </p:spPr>
        <p:txBody>
          <a:bodyPr wrap="square">
            <a:spAutoFit/>
          </a:bodyPr>
          <a:lstStyle/>
          <a:p>
            <a:pPr indent="373380" algn="just">
              <a:lnSpc>
                <a:spcPct val="120000"/>
              </a:lnSpc>
              <a:spcAft>
                <a:spcPts val="0"/>
              </a:spcAft>
            </a:pPr>
            <a:r>
              <a:rPr lang="zh-CN" altLang="zh-CN" kern="0" dirty="0">
                <a:solidFill>
                  <a:schemeClr val="bg1"/>
                </a:solidFill>
                <a:latin typeface="方正正黑简体" panose="02000000000000000000" pitchFamily="2" charset="-122"/>
                <a:ea typeface="方正正黑简体" panose="02000000000000000000" pitchFamily="2" charset="-122"/>
                <a:cs typeface="宋体" panose="02010600030101010101" pitchFamily="2" charset="-122"/>
              </a:rPr>
              <a:t>学校教师队伍素质优秀。其中专任教师</a:t>
            </a:r>
            <a:r>
              <a:rPr lang="en-US" altLang="zh-CN" sz="2000" kern="0" dirty="0">
                <a:solidFill>
                  <a:srgbClr val="FFFF00"/>
                </a:solidFill>
                <a:latin typeface="方正正黑简体" panose="02000000000000000000" pitchFamily="2" charset="-122"/>
                <a:ea typeface="方正正黑简体" panose="02000000000000000000" pitchFamily="2" charset="-122"/>
                <a:cs typeface="宋体" panose="02010600030101010101" pitchFamily="2" charset="-122"/>
              </a:rPr>
              <a:t>639</a:t>
            </a:r>
            <a:r>
              <a:rPr lang="zh-CN" altLang="zh-CN" kern="0" dirty="0">
                <a:solidFill>
                  <a:schemeClr val="bg1"/>
                </a:solidFill>
                <a:latin typeface="方正正黑简体" panose="02000000000000000000" pitchFamily="2" charset="-122"/>
                <a:ea typeface="方正正黑简体" panose="02000000000000000000" pitchFamily="2" charset="-122"/>
                <a:cs typeface="宋体" panose="02010600030101010101" pitchFamily="2" charset="-122"/>
              </a:rPr>
              <a:t>。具有高级职称</a:t>
            </a:r>
            <a:r>
              <a:rPr lang="en-US" altLang="zh-CN" sz="2000" kern="0" dirty="0">
                <a:solidFill>
                  <a:srgbClr val="FFFF00"/>
                </a:solidFill>
                <a:latin typeface="方正正黑简体" panose="02000000000000000000" pitchFamily="2" charset="-122"/>
                <a:ea typeface="方正正黑简体" panose="02000000000000000000" pitchFamily="2" charset="-122"/>
                <a:cs typeface="宋体" panose="02010600030101010101" pitchFamily="2" charset="-122"/>
              </a:rPr>
              <a:t>202</a:t>
            </a:r>
            <a:r>
              <a:rPr lang="zh-CN" altLang="zh-CN" kern="0" dirty="0">
                <a:solidFill>
                  <a:schemeClr val="bg1"/>
                </a:solidFill>
                <a:latin typeface="方正正黑简体" panose="02000000000000000000" pitchFamily="2" charset="-122"/>
                <a:ea typeface="方正正黑简体" panose="02000000000000000000" pitchFamily="2" charset="-122"/>
                <a:cs typeface="宋体" panose="02010600030101010101" pitchFamily="2" charset="-122"/>
              </a:rPr>
              <a:t>人；具</a:t>
            </a:r>
            <a:r>
              <a:rPr lang="zh-CN" altLang="en-US" kern="0" dirty="0">
                <a:solidFill>
                  <a:schemeClr val="bg1"/>
                </a:solidFill>
                <a:latin typeface="方正正黑简体" panose="02000000000000000000" pitchFamily="2" charset="-122"/>
                <a:ea typeface="方正正黑简体" panose="02000000000000000000" pitchFamily="2" charset="-122"/>
                <a:cs typeface="宋体" panose="02010600030101010101" pitchFamily="2" charset="-122"/>
              </a:rPr>
              <a:t>硕士、博士</a:t>
            </a:r>
            <a:r>
              <a:rPr lang="zh-CN" altLang="zh-CN" kern="0" dirty="0">
                <a:solidFill>
                  <a:schemeClr val="bg1"/>
                </a:solidFill>
                <a:latin typeface="方正正黑简体" panose="02000000000000000000" pitchFamily="2" charset="-122"/>
                <a:ea typeface="方正正黑简体" panose="02000000000000000000" pitchFamily="2" charset="-122"/>
                <a:cs typeface="宋体" panose="02010600030101010101" pitchFamily="2" charset="-122"/>
              </a:rPr>
              <a:t>学位</a:t>
            </a:r>
            <a:r>
              <a:rPr lang="en-US" altLang="zh-CN" sz="2000" kern="0" dirty="0">
                <a:solidFill>
                  <a:srgbClr val="FFFF00"/>
                </a:solidFill>
                <a:latin typeface="方正正黑简体" panose="02000000000000000000" pitchFamily="2" charset="-122"/>
                <a:ea typeface="方正正黑简体" panose="02000000000000000000" pitchFamily="2" charset="-122"/>
                <a:cs typeface="宋体" panose="02010600030101010101" pitchFamily="2" charset="-122"/>
              </a:rPr>
              <a:t>283</a:t>
            </a:r>
            <a:r>
              <a:rPr lang="zh-CN" altLang="zh-CN" kern="0" dirty="0">
                <a:solidFill>
                  <a:schemeClr val="bg1"/>
                </a:solidFill>
                <a:latin typeface="方正正黑简体" panose="02000000000000000000" pitchFamily="2" charset="-122"/>
                <a:ea typeface="方正正黑简体" panose="02000000000000000000" pitchFamily="2" charset="-122"/>
                <a:cs typeface="宋体" panose="02010600030101010101" pitchFamily="2" charset="-122"/>
              </a:rPr>
              <a:t>人，</a:t>
            </a:r>
            <a:r>
              <a:rPr lang="zh-CN" altLang="en-US" kern="0" dirty="0">
                <a:solidFill>
                  <a:schemeClr val="bg1"/>
                </a:solidFill>
                <a:latin typeface="方正正黑简体" panose="02000000000000000000" pitchFamily="2" charset="-122"/>
                <a:ea typeface="方正正黑简体" panose="02000000000000000000" pitchFamily="2" charset="-122"/>
                <a:cs typeface="宋体" panose="02010600030101010101" pitchFamily="2" charset="-122"/>
              </a:rPr>
              <a:t>外聘兼职教师</a:t>
            </a:r>
            <a:r>
              <a:rPr lang="en-US" altLang="zh-CN" sz="2000" kern="0" dirty="0">
                <a:solidFill>
                  <a:srgbClr val="FFFF00"/>
                </a:solidFill>
                <a:latin typeface="方正正黑简体" panose="02000000000000000000" pitchFamily="2" charset="-122"/>
                <a:ea typeface="方正正黑简体" panose="02000000000000000000" pitchFamily="2" charset="-122"/>
                <a:cs typeface="宋体" panose="02010600030101010101" pitchFamily="2" charset="-122"/>
              </a:rPr>
              <a:t>369</a:t>
            </a:r>
            <a:r>
              <a:rPr lang="zh-CN" altLang="en-US" kern="0" dirty="0">
                <a:solidFill>
                  <a:schemeClr val="bg1"/>
                </a:solidFill>
                <a:latin typeface="方正正黑简体" panose="02000000000000000000" pitchFamily="2" charset="-122"/>
                <a:ea typeface="方正正黑简体" panose="02000000000000000000" pitchFamily="2" charset="-122"/>
                <a:cs typeface="宋体" panose="02010600030101010101" pitchFamily="2" charset="-122"/>
              </a:rPr>
              <a:t>名，初步建立了一支师德高尚、素质优良、业务精湛、结构合理的高水平师</a:t>
            </a:r>
            <a:r>
              <a:rPr lang="zh-CN" altLang="en-US" kern="0" dirty="0" smtClean="0">
                <a:solidFill>
                  <a:schemeClr val="bg1"/>
                </a:solidFill>
                <a:latin typeface="方正正黑简体" panose="02000000000000000000" pitchFamily="2" charset="-122"/>
                <a:ea typeface="方正正黑简体" panose="02000000000000000000" pitchFamily="2" charset="-122"/>
                <a:cs typeface="宋体" panose="02010600030101010101" pitchFamily="2" charset="-122"/>
              </a:rPr>
              <a:t>资队伍</a:t>
            </a:r>
            <a:r>
              <a:rPr lang="zh-CN" altLang="en-US" sz="1100" dirty="0" smtClean="0"/>
              <a:t>。</a:t>
            </a:r>
            <a:r>
              <a:rPr lang="zh-CN" altLang="en-US" sz="1100" dirty="0"/>
              <a:t> </a:t>
            </a:r>
            <a:br>
              <a:rPr lang="zh-CN" altLang="en-US" sz="1100" dirty="0"/>
            </a:br>
            <a:endParaRPr lang="zh-CN" altLang="zh-CN" sz="1100" kern="100" dirty="0">
              <a:solidFill>
                <a:schemeClr val="bg1"/>
              </a:solidFill>
              <a:latin typeface="方正正黑简体" panose="02000000000000000000" pitchFamily="2" charset="-122"/>
              <a:ea typeface="方正正黑简体" panose="02000000000000000000" pitchFamily="2" charset="-122"/>
            </a:endParaRPr>
          </a:p>
        </p:txBody>
      </p:sp>
      <p:grpSp>
        <p:nvGrpSpPr>
          <p:cNvPr id="76" name="组合 75"/>
          <p:cNvGrpSpPr/>
          <p:nvPr/>
        </p:nvGrpSpPr>
        <p:grpSpPr>
          <a:xfrm>
            <a:off x="7455425" y="2322952"/>
            <a:ext cx="875598" cy="2098577"/>
            <a:chOff x="5522913" y="2003425"/>
            <a:chExt cx="1130300" cy="2817813"/>
          </a:xfrm>
          <a:solidFill>
            <a:srgbClr val="940140"/>
          </a:solidFill>
        </p:grpSpPr>
        <p:sp>
          <p:nvSpPr>
            <p:cNvPr id="119" name="Freeform 5"/>
            <p:cNvSpPr/>
            <p:nvPr/>
          </p:nvSpPr>
          <p:spPr bwMode="auto">
            <a:xfrm>
              <a:off x="5822952" y="2003425"/>
              <a:ext cx="565152" cy="542926"/>
            </a:xfrm>
            <a:custGeom>
              <a:avLst/>
              <a:gdLst>
                <a:gd name="T0" fmla="*/ 59 w 149"/>
                <a:gd name="T1" fmla="*/ 14 h 144"/>
                <a:gd name="T2" fmla="*/ 129 w 149"/>
                <a:gd name="T3" fmla="*/ 91 h 144"/>
                <a:gd name="T4" fmla="*/ 29 w 149"/>
                <a:gd name="T5" fmla="*/ 110 h 144"/>
                <a:gd name="T6" fmla="*/ 59 w 149"/>
                <a:gd name="T7" fmla="*/ 14 h 144"/>
              </a:gdLst>
              <a:ahLst/>
              <a:cxnLst>
                <a:cxn ang="0">
                  <a:pos x="T0" y="T1"/>
                </a:cxn>
                <a:cxn ang="0">
                  <a:pos x="T2" y="T3"/>
                </a:cxn>
                <a:cxn ang="0">
                  <a:pos x="T4" y="T5"/>
                </a:cxn>
                <a:cxn ang="0">
                  <a:pos x="T6" y="T7"/>
                </a:cxn>
              </a:cxnLst>
              <a:rect l="0" t="0" r="r" b="b"/>
              <a:pathLst>
                <a:path w="149" h="144">
                  <a:moveTo>
                    <a:pt x="59" y="14"/>
                  </a:moveTo>
                  <a:cubicBezTo>
                    <a:pt x="101" y="0"/>
                    <a:pt x="149" y="50"/>
                    <a:pt x="129" y="91"/>
                  </a:cubicBezTo>
                  <a:cubicBezTo>
                    <a:pt x="117" y="133"/>
                    <a:pt x="55" y="144"/>
                    <a:pt x="29" y="110"/>
                  </a:cubicBezTo>
                  <a:cubicBezTo>
                    <a:pt x="0" y="79"/>
                    <a:pt x="17" y="22"/>
                    <a:pt x="59" y="14"/>
                  </a:cubicBezTo>
                  <a:close/>
                </a:path>
              </a:pathLst>
            </a:custGeom>
            <a:grpFill/>
            <a:ln>
              <a:noFill/>
            </a:ln>
          </p:spPr>
          <p:txBody>
            <a:bodyPr vert="horz" wrap="square" lIns="91440" tIns="45720" rIns="91440" bIns="45720" numCol="1" anchor="t" anchorCtr="0" compatLnSpc="1"/>
            <a:lstStyle/>
            <a:p>
              <a:endParaRPr lang="zh-CN" altLang="en-US"/>
            </a:p>
          </p:txBody>
        </p:sp>
        <p:sp>
          <p:nvSpPr>
            <p:cNvPr id="120" name="Freeform 6"/>
            <p:cNvSpPr/>
            <p:nvPr/>
          </p:nvSpPr>
          <p:spPr bwMode="auto">
            <a:xfrm>
              <a:off x="5522913" y="2519362"/>
              <a:ext cx="1130300" cy="2301876"/>
            </a:xfrm>
            <a:custGeom>
              <a:avLst/>
              <a:gdLst>
                <a:gd name="T0" fmla="*/ 44 w 298"/>
                <a:gd name="T1" fmla="*/ 15 h 611"/>
                <a:gd name="T2" fmla="*/ 139 w 298"/>
                <a:gd name="T3" fmla="*/ 6 h 611"/>
                <a:gd name="T4" fmla="*/ 229 w 298"/>
                <a:gd name="T5" fmla="*/ 7 h 611"/>
                <a:gd name="T6" fmla="*/ 290 w 298"/>
                <a:gd name="T7" fmla="*/ 56 h 611"/>
                <a:gd name="T8" fmla="*/ 294 w 298"/>
                <a:gd name="T9" fmla="*/ 150 h 611"/>
                <a:gd name="T10" fmla="*/ 294 w 298"/>
                <a:gd name="T11" fmla="*/ 253 h 611"/>
                <a:gd name="T12" fmla="*/ 260 w 298"/>
                <a:gd name="T13" fmla="*/ 299 h 611"/>
                <a:gd name="T14" fmla="*/ 243 w 298"/>
                <a:gd name="T15" fmla="*/ 216 h 611"/>
                <a:gd name="T16" fmla="*/ 243 w 298"/>
                <a:gd name="T17" fmla="*/ 104 h 611"/>
                <a:gd name="T18" fmla="*/ 225 w 298"/>
                <a:gd name="T19" fmla="*/ 104 h 611"/>
                <a:gd name="T20" fmla="*/ 225 w 298"/>
                <a:gd name="T21" fmla="*/ 134 h 611"/>
                <a:gd name="T22" fmla="*/ 225 w 298"/>
                <a:gd name="T23" fmla="*/ 203 h 611"/>
                <a:gd name="T24" fmla="*/ 225 w 298"/>
                <a:gd name="T25" fmla="*/ 332 h 611"/>
                <a:gd name="T26" fmla="*/ 225 w 298"/>
                <a:gd name="T27" fmla="*/ 462 h 611"/>
                <a:gd name="T28" fmla="*/ 224 w 298"/>
                <a:gd name="T29" fmla="*/ 522 h 611"/>
                <a:gd name="T30" fmla="*/ 224 w 298"/>
                <a:gd name="T31" fmla="*/ 583 h 611"/>
                <a:gd name="T32" fmla="*/ 181 w 298"/>
                <a:gd name="T33" fmla="*/ 607 h 611"/>
                <a:gd name="T34" fmla="*/ 158 w 298"/>
                <a:gd name="T35" fmla="*/ 537 h 611"/>
                <a:gd name="T36" fmla="*/ 158 w 298"/>
                <a:gd name="T37" fmla="*/ 407 h 611"/>
                <a:gd name="T38" fmla="*/ 159 w 298"/>
                <a:gd name="T39" fmla="*/ 338 h 611"/>
                <a:gd name="T40" fmla="*/ 158 w 298"/>
                <a:gd name="T41" fmla="*/ 307 h 611"/>
                <a:gd name="T42" fmla="*/ 143 w 298"/>
                <a:gd name="T43" fmla="*/ 300 h 611"/>
                <a:gd name="T44" fmla="*/ 143 w 298"/>
                <a:gd name="T45" fmla="*/ 487 h 611"/>
                <a:gd name="T46" fmla="*/ 142 w 298"/>
                <a:gd name="T47" fmla="*/ 573 h 611"/>
                <a:gd name="T48" fmla="*/ 128 w 298"/>
                <a:gd name="T49" fmla="*/ 604 h 611"/>
                <a:gd name="T50" fmla="*/ 102 w 298"/>
                <a:gd name="T51" fmla="*/ 608 h 611"/>
                <a:gd name="T52" fmla="*/ 74 w 298"/>
                <a:gd name="T53" fmla="*/ 576 h 611"/>
                <a:gd name="T54" fmla="*/ 74 w 298"/>
                <a:gd name="T55" fmla="*/ 478 h 611"/>
                <a:gd name="T56" fmla="*/ 74 w 298"/>
                <a:gd name="T57" fmla="*/ 287 h 611"/>
                <a:gd name="T58" fmla="*/ 74 w 298"/>
                <a:gd name="T59" fmla="*/ 196 h 611"/>
                <a:gd name="T60" fmla="*/ 74 w 298"/>
                <a:gd name="T61" fmla="*/ 150 h 611"/>
                <a:gd name="T62" fmla="*/ 74 w 298"/>
                <a:gd name="T63" fmla="*/ 127 h 611"/>
                <a:gd name="T64" fmla="*/ 69 w 298"/>
                <a:gd name="T65" fmla="*/ 105 h 611"/>
                <a:gd name="T66" fmla="*/ 58 w 298"/>
                <a:gd name="T67" fmla="*/ 112 h 611"/>
                <a:gd name="T68" fmla="*/ 58 w 298"/>
                <a:gd name="T69" fmla="*/ 134 h 611"/>
                <a:gd name="T70" fmla="*/ 58 w 298"/>
                <a:gd name="T71" fmla="*/ 179 h 611"/>
                <a:gd name="T72" fmla="*/ 58 w 298"/>
                <a:gd name="T73" fmla="*/ 269 h 611"/>
                <a:gd name="T74" fmla="*/ 28 w 298"/>
                <a:gd name="T75" fmla="*/ 300 h 611"/>
                <a:gd name="T76" fmla="*/ 8 w 298"/>
                <a:gd name="T77" fmla="*/ 237 h 611"/>
                <a:gd name="T78" fmla="*/ 7 w 298"/>
                <a:gd name="T79" fmla="*/ 145 h 611"/>
                <a:gd name="T80" fmla="*/ 10 w 298"/>
                <a:gd name="T81" fmla="*/ 56 h 611"/>
                <a:gd name="T82" fmla="*/ 44 w 298"/>
                <a:gd name="T83" fmla="*/ 15 h 611"/>
                <a:gd name="T84" fmla="*/ 44 w 298"/>
                <a:gd name="T85" fmla="*/ 15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8" h="611">
                  <a:moveTo>
                    <a:pt x="44" y="15"/>
                  </a:moveTo>
                  <a:cubicBezTo>
                    <a:pt x="74" y="3"/>
                    <a:pt x="107" y="5"/>
                    <a:pt x="139" y="6"/>
                  </a:cubicBezTo>
                  <a:cubicBezTo>
                    <a:pt x="169" y="6"/>
                    <a:pt x="200" y="2"/>
                    <a:pt x="229" y="7"/>
                  </a:cubicBezTo>
                  <a:cubicBezTo>
                    <a:pt x="258" y="12"/>
                    <a:pt x="282" y="27"/>
                    <a:pt x="290" y="56"/>
                  </a:cubicBezTo>
                  <a:cubicBezTo>
                    <a:pt x="298" y="86"/>
                    <a:pt x="294" y="120"/>
                    <a:pt x="294" y="150"/>
                  </a:cubicBezTo>
                  <a:cubicBezTo>
                    <a:pt x="294" y="185"/>
                    <a:pt x="294" y="219"/>
                    <a:pt x="294" y="253"/>
                  </a:cubicBezTo>
                  <a:cubicBezTo>
                    <a:pt x="294" y="273"/>
                    <a:pt x="291" y="313"/>
                    <a:pt x="260" y="299"/>
                  </a:cubicBezTo>
                  <a:cubicBezTo>
                    <a:pt x="233" y="286"/>
                    <a:pt x="243" y="238"/>
                    <a:pt x="243" y="216"/>
                  </a:cubicBezTo>
                  <a:cubicBezTo>
                    <a:pt x="243" y="178"/>
                    <a:pt x="243" y="141"/>
                    <a:pt x="243" y="104"/>
                  </a:cubicBezTo>
                  <a:cubicBezTo>
                    <a:pt x="237" y="104"/>
                    <a:pt x="231" y="104"/>
                    <a:pt x="225" y="104"/>
                  </a:cubicBezTo>
                  <a:cubicBezTo>
                    <a:pt x="225" y="114"/>
                    <a:pt x="225" y="124"/>
                    <a:pt x="225" y="134"/>
                  </a:cubicBezTo>
                  <a:cubicBezTo>
                    <a:pt x="225" y="157"/>
                    <a:pt x="225" y="180"/>
                    <a:pt x="225" y="203"/>
                  </a:cubicBezTo>
                  <a:cubicBezTo>
                    <a:pt x="225" y="246"/>
                    <a:pt x="225" y="289"/>
                    <a:pt x="225" y="332"/>
                  </a:cubicBezTo>
                  <a:cubicBezTo>
                    <a:pt x="225" y="375"/>
                    <a:pt x="225" y="418"/>
                    <a:pt x="225" y="462"/>
                  </a:cubicBezTo>
                  <a:cubicBezTo>
                    <a:pt x="225" y="482"/>
                    <a:pt x="225" y="502"/>
                    <a:pt x="224" y="522"/>
                  </a:cubicBezTo>
                  <a:cubicBezTo>
                    <a:pt x="224" y="542"/>
                    <a:pt x="227" y="563"/>
                    <a:pt x="224" y="583"/>
                  </a:cubicBezTo>
                  <a:cubicBezTo>
                    <a:pt x="221" y="602"/>
                    <a:pt x="199" y="611"/>
                    <a:pt x="181" y="607"/>
                  </a:cubicBezTo>
                  <a:cubicBezTo>
                    <a:pt x="150" y="601"/>
                    <a:pt x="159" y="560"/>
                    <a:pt x="158" y="537"/>
                  </a:cubicBezTo>
                  <a:cubicBezTo>
                    <a:pt x="158" y="493"/>
                    <a:pt x="158" y="450"/>
                    <a:pt x="158" y="407"/>
                  </a:cubicBezTo>
                  <a:cubicBezTo>
                    <a:pt x="158" y="384"/>
                    <a:pt x="159" y="361"/>
                    <a:pt x="159" y="338"/>
                  </a:cubicBezTo>
                  <a:cubicBezTo>
                    <a:pt x="159" y="328"/>
                    <a:pt x="158" y="317"/>
                    <a:pt x="158" y="307"/>
                  </a:cubicBezTo>
                  <a:cubicBezTo>
                    <a:pt x="158" y="296"/>
                    <a:pt x="153" y="300"/>
                    <a:pt x="143" y="300"/>
                  </a:cubicBezTo>
                  <a:cubicBezTo>
                    <a:pt x="143" y="362"/>
                    <a:pt x="143" y="424"/>
                    <a:pt x="143" y="487"/>
                  </a:cubicBezTo>
                  <a:cubicBezTo>
                    <a:pt x="143" y="515"/>
                    <a:pt x="146" y="545"/>
                    <a:pt x="142" y="573"/>
                  </a:cubicBezTo>
                  <a:cubicBezTo>
                    <a:pt x="140" y="584"/>
                    <a:pt x="139" y="598"/>
                    <a:pt x="128" y="604"/>
                  </a:cubicBezTo>
                  <a:cubicBezTo>
                    <a:pt x="120" y="608"/>
                    <a:pt x="111" y="609"/>
                    <a:pt x="102" y="608"/>
                  </a:cubicBezTo>
                  <a:cubicBezTo>
                    <a:pt x="86" y="605"/>
                    <a:pt x="73" y="593"/>
                    <a:pt x="74" y="576"/>
                  </a:cubicBezTo>
                  <a:cubicBezTo>
                    <a:pt x="74" y="543"/>
                    <a:pt x="74" y="510"/>
                    <a:pt x="74" y="478"/>
                  </a:cubicBezTo>
                  <a:cubicBezTo>
                    <a:pt x="74" y="414"/>
                    <a:pt x="74" y="351"/>
                    <a:pt x="74" y="287"/>
                  </a:cubicBezTo>
                  <a:cubicBezTo>
                    <a:pt x="74" y="257"/>
                    <a:pt x="74" y="226"/>
                    <a:pt x="74" y="196"/>
                  </a:cubicBezTo>
                  <a:cubicBezTo>
                    <a:pt x="74" y="181"/>
                    <a:pt x="74" y="166"/>
                    <a:pt x="74" y="150"/>
                  </a:cubicBezTo>
                  <a:cubicBezTo>
                    <a:pt x="74" y="143"/>
                    <a:pt x="74" y="135"/>
                    <a:pt x="74" y="127"/>
                  </a:cubicBezTo>
                  <a:cubicBezTo>
                    <a:pt x="73" y="120"/>
                    <a:pt x="77" y="105"/>
                    <a:pt x="69" y="105"/>
                  </a:cubicBezTo>
                  <a:cubicBezTo>
                    <a:pt x="60" y="105"/>
                    <a:pt x="59" y="102"/>
                    <a:pt x="58" y="112"/>
                  </a:cubicBezTo>
                  <a:cubicBezTo>
                    <a:pt x="58" y="120"/>
                    <a:pt x="58" y="127"/>
                    <a:pt x="58" y="134"/>
                  </a:cubicBezTo>
                  <a:cubicBezTo>
                    <a:pt x="58" y="149"/>
                    <a:pt x="58" y="164"/>
                    <a:pt x="58" y="179"/>
                  </a:cubicBezTo>
                  <a:cubicBezTo>
                    <a:pt x="58" y="208"/>
                    <a:pt x="62" y="240"/>
                    <a:pt x="58" y="269"/>
                  </a:cubicBezTo>
                  <a:cubicBezTo>
                    <a:pt x="56" y="284"/>
                    <a:pt x="47" y="304"/>
                    <a:pt x="28" y="300"/>
                  </a:cubicBezTo>
                  <a:cubicBezTo>
                    <a:pt x="0" y="302"/>
                    <a:pt x="8" y="252"/>
                    <a:pt x="8" y="237"/>
                  </a:cubicBezTo>
                  <a:cubicBezTo>
                    <a:pt x="7" y="206"/>
                    <a:pt x="7" y="176"/>
                    <a:pt x="7" y="145"/>
                  </a:cubicBezTo>
                  <a:cubicBezTo>
                    <a:pt x="8" y="117"/>
                    <a:pt x="3" y="84"/>
                    <a:pt x="10" y="56"/>
                  </a:cubicBezTo>
                  <a:cubicBezTo>
                    <a:pt x="14" y="38"/>
                    <a:pt x="26" y="22"/>
                    <a:pt x="44" y="15"/>
                  </a:cubicBezTo>
                  <a:cubicBezTo>
                    <a:pt x="83" y="0"/>
                    <a:pt x="44" y="15"/>
                    <a:pt x="44" y="15"/>
                  </a:cubicBezTo>
                  <a:close/>
                </a:path>
              </a:pathLst>
            </a:custGeom>
            <a:grpFill/>
            <a:ln>
              <a:noFill/>
            </a:ln>
          </p:spPr>
          <p:txBody>
            <a:bodyPr vert="horz" wrap="square" lIns="91440" tIns="45720" rIns="91440" bIns="45720" numCol="1" anchor="t" anchorCtr="0" compatLnSpc="1"/>
            <a:lstStyle/>
            <a:p>
              <a:endParaRPr lang="zh-CN" altLang="en-US"/>
            </a:p>
          </p:txBody>
        </p:sp>
      </p:grpSp>
      <p:grpSp>
        <p:nvGrpSpPr>
          <p:cNvPr id="121" name="组合 120"/>
          <p:cNvGrpSpPr/>
          <p:nvPr/>
        </p:nvGrpSpPr>
        <p:grpSpPr>
          <a:xfrm>
            <a:off x="8963709" y="2743196"/>
            <a:ext cx="700258" cy="1678333"/>
            <a:chOff x="5522913" y="2003425"/>
            <a:chExt cx="1130300" cy="2817813"/>
          </a:xfrm>
          <a:solidFill>
            <a:srgbClr val="940140">
              <a:alpha val="79000"/>
            </a:srgbClr>
          </a:solidFill>
        </p:grpSpPr>
        <p:sp>
          <p:nvSpPr>
            <p:cNvPr id="122" name="Freeform 5"/>
            <p:cNvSpPr/>
            <p:nvPr/>
          </p:nvSpPr>
          <p:spPr bwMode="auto">
            <a:xfrm>
              <a:off x="5822952" y="2003425"/>
              <a:ext cx="565152" cy="542926"/>
            </a:xfrm>
            <a:custGeom>
              <a:avLst/>
              <a:gdLst>
                <a:gd name="T0" fmla="*/ 59 w 149"/>
                <a:gd name="T1" fmla="*/ 14 h 144"/>
                <a:gd name="T2" fmla="*/ 129 w 149"/>
                <a:gd name="T3" fmla="*/ 91 h 144"/>
                <a:gd name="T4" fmla="*/ 29 w 149"/>
                <a:gd name="T5" fmla="*/ 110 h 144"/>
                <a:gd name="T6" fmla="*/ 59 w 149"/>
                <a:gd name="T7" fmla="*/ 14 h 144"/>
              </a:gdLst>
              <a:ahLst/>
              <a:cxnLst>
                <a:cxn ang="0">
                  <a:pos x="T0" y="T1"/>
                </a:cxn>
                <a:cxn ang="0">
                  <a:pos x="T2" y="T3"/>
                </a:cxn>
                <a:cxn ang="0">
                  <a:pos x="T4" y="T5"/>
                </a:cxn>
                <a:cxn ang="0">
                  <a:pos x="T6" y="T7"/>
                </a:cxn>
              </a:cxnLst>
              <a:rect l="0" t="0" r="r" b="b"/>
              <a:pathLst>
                <a:path w="149" h="144">
                  <a:moveTo>
                    <a:pt x="59" y="14"/>
                  </a:moveTo>
                  <a:cubicBezTo>
                    <a:pt x="101" y="0"/>
                    <a:pt x="149" y="50"/>
                    <a:pt x="129" y="91"/>
                  </a:cubicBezTo>
                  <a:cubicBezTo>
                    <a:pt x="117" y="133"/>
                    <a:pt x="55" y="144"/>
                    <a:pt x="29" y="110"/>
                  </a:cubicBezTo>
                  <a:cubicBezTo>
                    <a:pt x="0" y="79"/>
                    <a:pt x="17" y="22"/>
                    <a:pt x="59" y="14"/>
                  </a:cubicBezTo>
                  <a:close/>
                </a:path>
              </a:pathLst>
            </a:custGeom>
            <a:grpFill/>
            <a:ln>
              <a:noFill/>
            </a:ln>
          </p:spPr>
          <p:txBody>
            <a:bodyPr vert="horz" wrap="square" lIns="91440" tIns="45720" rIns="91440" bIns="45720" numCol="1" anchor="t" anchorCtr="0" compatLnSpc="1"/>
            <a:lstStyle/>
            <a:p>
              <a:endParaRPr lang="zh-CN" altLang="en-US"/>
            </a:p>
          </p:txBody>
        </p:sp>
        <p:sp>
          <p:nvSpPr>
            <p:cNvPr id="123" name="Freeform 6"/>
            <p:cNvSpPr/>
            <p:nvPr/>
          </p:nvSpPr>
          <p:spPr bwMode="auto">
            <a:xfrm>
              <a:off x="5522913" y="2519362"/>
              <a:ext cx="1130300" cy="2301876"/>
            </a:xfrm>
            <a:custGeom>
              <a:avLst/>
              <a:gdLst>
                <a:gd name="T0" fmla="*/ 44 w 298"/>
                <a:gd name="T1" fmla="*/ 15 h 611"/>
                <a:gd name="T2" fmla="*/ 139 w 298"/>
                <a:gd name="T3" fmla="*/ 6 h 611"/>
                <a:gd name="T4" fmla="*/ 229 w 298"/>
                <a:gd name="T5" fmla="*/ 7 h 611"/>
                <a:gd name="T6" fmla="*/ 290 w 298"/>
                <a:gd name="T7" fmla="*/ 56 h 611"/>
                <a:gd name="T8" fmla="*/ 294 w 298"/>
                <a:gd name="T9" fmla="*/ 150 h 611"/>
                <a:gd name="T10" fmla="*/ 294 w 298"/>
                <a:gd name="T11" fmla="*/ 253 h 611"/>
                <a:gd name="T12" fmla="*/ 260 w 298"/>
                <a:gd name="T13" fmla="*/ 299 h 611"/>
                <a:gd name="T14" fmla="*/ 243 w 298"/>
                <a:gd name="T15" fmla="*/ 216 h 611"/>
                <a:gd name="T16" fmla="*/ 243 w 298"/>
                <a:gd name="T17" fmla="*/ 104 h 611"/>
                <a:gd name="T18" fmla="*/ 225 w 298"/>
                <a:gd name="T19" fmla="*/ 104 h 611"/>
                <a:gd name="T20" fmla="*/ 225 w 298"/>
                <a:gd name="T21" fmla="*/ 134 h 611"/>
                <a:gd name="T22" fmla="*/ 225 w 298"/>
                <a:gd name="T23" fmla="*/ 203 h 611"/>
                <a:gd name="T24" fmla="*/ 225 w 298"/>
                <a:gd name="T25" fmla="*/ 332 h 611"/>
                <a:gd name="T26" fmla="*/ 225 w 298"/>
                <a:gd name="T27" fmla="*/ 462 h 611"/>
                <a:gd name="T28" fmla="*/ 224 w 298"/>
                <a:gd name="T29" fmla="*/ 522 h 611"/>
                <a:gd name="T30" fmla="*/ 224 w 298"/>
                <a:gd name="T31" fmla="*/ 583 h 611"/>
                <a:gd name="T32" fmla="*/ 181 w 298"/>
                <a:gd name="T33" fmla="*/ 607 h 611"/>
                <a:gd name="T34" fmla="*/ 158 w 298"/>
                <a:gd name="T35" fmla="*/ 537 h 611"/>
                <a:gd name="T36" fmla="*/ 158 w 298"/>
                <a:gd name="T37" fmla="*/ 407 h 611"/>
                <a:gd name="T38" fmla="*/ 159 w 298"/>
                <a:gd name="T39" fmla="*/ 338 h 611"/>
                <a:gd name="T40" fmla="*/ 158 w 298"/>
                <a:gd name="T41" fmla="*/ 307 h 611"/>
                <a:gd name="T42" fmla="*/ 143 w 298"/>
                <a:gd name="T43" fmla="*/ 300 h 611"/>
                <a:gd name="T44" fmla="*/ 143 w 298"/>
                <a:gd name="T45" fmla="*/ 487 h 611"/>
                <a:gd name="T46" fmla="*/ 142 w 298"/>
                <a:gd name="T47" fmla="*/ 573 h 611"/>
                <a:gd name="T48" fmla="*/ 128 w 298"/>
                <a:gd name="T49" fmla="*/ 604 h 611"/>
                <a:gd name="T50" fmla="*/ 102 w 298"/>
                <a:gd name="T51" fmla="*/ 608 h 611"/>
                <a:gd name="T52" fmla="*/ 74 w 298"/>
                <a:gd name="T53" fmla="*/ 576 h 611"/>
                <a:gd name="T54" fmla="*/ 74 w 298"/>
                <a:gd name="T55" fmla="*/ 478 h 611"/>
                <a:gd name="T56" fmla="*/ 74 w 298"/>
                <a:gd name="T57" fmla="*/ 287 h 611"/>
                <a:gd name="T58" fmla="*/ 74 w 298"/>
                <a:gd name="T59" fmla="*/ 196 h 611"/>
                <a:gd name="T60" fmla="*/ 74 w 298"/>
                <a:gd name="T61" fmla="*/ 150 h 611"/>
                <a:gd name="T62" fmla="*/ 74 w 298"/>
                <a:gd name="T63" fmla="*/ 127 h 611"/>
                <a:gd name="T64" fmla="*/ 69 w 298"/>
                <a:gd name="T65" fmla="*/ 105 h 611"/>
                <a:gd name="T66" fmla="*/ 58 w 298"/>
                <a:gd name="T67" fmla="*/ 112 h 611"/>
                <a:gd name="T68" fmla="*/ 58 w 298"/>
                <a:gd name="T69" fmla="*/ 134 h 611"/>
                <a:gd name="T70" fmla="*/ 58 w 298"/>
                <a:gd name="T71" fmla="*/ 179 h 611"/>
                <a:gd name="T72" fmla="*/ 58 w 298"/>
                <a:gd name="T73" fmla="*/ 269 h 611"/>
                <a:gd name="T74" fmla="*/ 28 w 298"/>
                <a:gd name="T75" fmla="*/ 300 h 611"/>
                <a:gd name="T76" fmla="*/ 8 w 298"/>
                <a:gd name="T77" fmla="*/ 237 h 611"/>
                <a:gd name="T78" fmla="*/ 7 w 298"/>
                <a:gd name="T79" fmla="*/ 145 h 611"/>
                <a:gd name="T80" fmla="*/ 10 w 298"/>
                <a:gd name="T81" fmla="*/ 56 h 611"/>
                <a:gd name="T82" fmla="*/ 44 w 298"/>
                <a:gd name="T83" fmla="*/ 15 h 611"/>
                <a:gd name="T84" fmla="*/ 44 w 298"/>
                <a:gd name="T85" fmla="*/ 15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8" h="611">
                  <a:moveTo>
                    <a:pt x="44" y="15"/>
                  </a:moveTo>
                  <a:cubicBezTo>
                    <a:pt x="74" y="3"/>
                    <a:pt x="107" y="5"/>
                    <a:pt x="139" y="6"/>
                  </a:cubicBezTo>
                  <a:cubicBezTo>
                    <a:pt x="169" y="6"/>
                    <a:pt x="200" y="2"/>
                    <a:pt x="229" y="7"/>
                  </a:cubicBezTo>
                  <a:cubicBezTo>
                    <a:pt x="258" y="12"/>
                    <a:pt x="282" y="27"/>
                    <a:pt x="290" y="56"/>
                  </a:cubicBezTo>
                  <a:cubicBezTo>
                    <a:pt x="298" y="86"/>
                    <a:pt x="294" y="120"/>
                    <a:pt x="294" y="150"/>
                  </a:cubicBezTo>
                  <a:cubicBezTo>
                    <a:pt x="294" y="185"/>
                    <a:pt x="294" y="219"/>
                    <a:pt x="294" y="253"/>
                  </a:cubicBezTo>
                  <a:cubicBezTo>
                    <a:pt x="294" y="273"/>
                    <a:pt x="291" y="313"/>
                    <a:pt x="260" y="299"/>
                  </a:cubicBezTo>
                  <a:cubicBezTo>
                    <a:pt x="233" y="286"/>
                    <a:pt x="243" y="238"/>
                    <a:pt x="243" y="216"/>
                  </a:cubicBezTo>
                  <a:cubicBezTo>
                    <a:pt x="243" y="178"/>
                    <a:pt x="243" y="141"/>
                    <a:pt x="243" y="104"/>
                  </a:cubicBezTo>
                  <a:cubicBezTo>
                    <a:pt x="237" y="104"/>
                    <a:pt x="231" y="104"/>
                    <a:pt x="225" y="104"/>
                  </a:cubicBezTo>
                  <a:cubicBezTo>
                    <a:pt x="225" y="114"/>
                    <a:pt x="225" y="124"/>
                    <a:pt x="225" y="134"/>
                  </a:cubicBezTo>
                  <a:cubicBezTo>
                    <a:pt x="225" y="157"/>
                    <a:pt x="225" y="180"/>
                    <a:pt x="225" y="203"/>
                  </a:cubicBezTo>
                  <a:cubicBezTo>
                    <a:pt x="225" y="246"/>
                    <a:pt x="225" y="289"/>
                    <a:pt x="225" y="332"/>
                  </a:cubicBezTo>
                  <a:cubicBezTo>
                    <a:pt x="225" y="375"/>
                    <a:pt x="225" y="418"/>
                    <a:pt x="225" y="462"/>
                  </a:cubicBezTo>
                  <a:cubicBezTo>
                    <a:pt x="225" y="482"/>
                    <a:pt x="225" y="502"/>
                    <a:pt x="224" y="522"/>
                  </a:cubicBezTo>
                  <a:cubicBezTo>
                    <a:pt x="224" y="542"/>
                    <a:pt x="227" y="563"/>
                    <a:pt x="224" y="583"/>
                  </a:cubicBezTo>
                  <a:cubicBezTo>
                    <a:pt x="221" y="602"/>
                    <a:pt x="199" y="611"/>
                    <a:pt x="181" y="607"/>
                  </a:cubicBezTo>
                  <a:cubicBezTo>
                    <a:pt x="150" y="601"/>
                    <a:pt x="159" y="560"/>
                    <a:pt x="158" y="537"/>
                  </a:cubicBezTo>
                  <a:cubicBezTo>
                    <a:pt x="158" y="493"/>
                    <a:pt x="158" y="450"/>
                    <a:pt x="158" y="407"/>
                  </a:cubicBezTo>
                  <a:cubicBezTo>
                    <a:pt x="158" y="384"/>
                    <a:pt x="159" y="361"/>
                    <a:pt x="159" y="338"/>
                  </a:cubicBezTo>
                  <a:cubicBezTo>
                    <a:pt x="159" y="328"/>
                    <a:pt x="158" y="317"/>
                    <a:pt x="158" y="307"/>
                  </a:cubicBezTo>
                  <a:cubicBezTo>
                    <a:pt x="158" y="296"/>
                    <a:pt x="153" y="300"/>
                    <a:pt x="143" y="300"/>
                  </a:cubicBezTo>
                  <a:cubicBezTo>
                    <a:pt x="143" y="362"/>
                    <a:pt x="143" y="424"/>
                    <a:pt x="143" y="487"/>
                  </a:cubicBezTo>
                  <a:cubicBezTo>
                    <a:pt x="143" y="515"/>
                    <a:pt x="146" y="545"/>
                    <a:pt x="142" y="573"/>
                  </a:cubicBezTo>
                  <a:cubicBezTo>
                    <a:pt x="140" y="584"/>
                    <a:pt x="139" y="598"/>
                    <a:pt x="128" y="604"/>
                  </a:cubicBezTo>
                  <a:cubicBezTo>
                    <a:pt x="120" y="608"/>
                    <a:pt x="111" y="609"/>
                    <a:pt x="102" y="608"/>
                  </a:cubicBezTo>
                  <a:cubicBezTo>
                    <a:pt x="86" y="605"/>
                    <a:pt x="73" y="593"/>
                    <a:pt x="74" y="576"/>
                  </a:cubicBezTo>
                  <a:cubicBezTo>
                    <a:pt x="74" y="543"/>
                    <a:pt x="74" y="510"/>
                    <a:pt x="74" y="478"/>
                  </a:cubicBezTo>
                  <a:cubicBezTo>
                    <a:pt x="74" y="414"/>
                    <a:pt x="74" y="351"/>
                    <a:pt x="74" y="287"/>
                  </a:cubicBezTo>
                  <a:cubicBezTo>
                    <a:pt x="74" y="257"/>
                    <a:pt x="74" y="226"/>
                    <a:pt x="74" y="196"/>
                  </a:cubicBezTo>
                  <a:cubicBezTo>
                    <a:pt x="74" y="181"/>
                    <a:pt x="74" y="166"/>
                    <a:pt x="74" y="150"/>
                  </a:cubicBezTo>
                  <a:cubicBezTo>
                    <a:pt x="74" y="143"/>
                    <a:pt x="74" y="135"/>
                    <a:pt x="74" y="127"/>
                  </a:cubicBezTo>
                  <a:cubicBezTo>
                    <a:pt x="73" y="120"/>
                    <a:pt x="77" y="105"/>
                    <a:pt x="69" y="105"/>
                  </a:cubicBezTo>
                  <a:cubicBezTo>
                    <a:pt x="60" y="105"/>
                    <a:pt x="59" y="102"/>
                    <a:pt x="58" y="112"/>
                  </a:cubicBezTo>
                  <a:cubicBezTo>
                    <a:pt x="58" y="120"/>
                    <a:pt x="58" y="127"/>
                    <a:pt x="58" y="134"/>
                  </a:cubicBezTo>
                  <a:cubicBezTo>
                    <a:pt x="58" y="149"/>
                    <a:pt x="58" y="164"/>
                    <a:pt x="58" y="179"/>
                  </a:cubicBezTo>
                  <a:cubicBezTo>
                    <a:pt x="58" y="208"/>
                    <a:pt x="62" y="240"/>
                    <a:pt x="58" y="269"/>
                  </a:cubicBezTo>
                  <a:cubicBezTo>
                    <a:pt x="56" y="284"/>
                    <a:pt x="47" y="304"/>
                    <a:pt x="28" y="300"/>
                  </a:cubicBezTo>
                  <a:cubicBezTo>
                    <a:pt x="0" y="302"/>
                    <a:pt x="8" y="252"/>
                    <a:pt x="8" y="237"/>
                  </a:cubicBezTo>
                  <a:cubicBezTo>
                    <a:pt x="7" y="206"/>
                    <a:pt x="7" y="176"/>
                    <a:pt x="7" y="145"/>
                  </a:cubicBezTo>
                  <a:cubicBezTo>
                    <a:pt x="8" y="117"/>
                    <a:pt x="3" y="84"/>
                    <a:pt x="10" y="56"/>
                  </a:cubicBezTo>
                  <a:cubicBezTo>
                    <a:pt x="14" y="38"/>
                    <a:pt x="26" y="22"/>
                    <a:pt x="44" y="15"/>
                  </a:cubicBezTo>
                  <a:cubicBezTo>
                    <a:pt x="83" y="0"/>
                    <a:pt x="44" y="15"/>
                    <a:pt x="44" y="15"/>
                  </a:cubicBezTo>
                  <a:close/>
                </a:path>
              </a:pathLst>
            </a:custGeom>
            <a:grpFill/>
            <a:ln>
              <a:noFill/>
            </a:ln>
          </p:spPr>
          <p:txBody>
            <a:bodyPr vert="horz" wrap="square" lIns="91440" tIns="45720" rIns="91440" bIns="45720" numCol="1" anchor="t" anchorCtr="0" compatLnSpc="1"/>
            <a:lstStyle/>
            <a:p>
              <a:endParaRPr lang="zh-CN" altLang="en-US"/>
            </a:p>
          </p:txBody>
        </p:sp>
      </p:grpSp>
      <p:grpSp>
        <p:nvGrpSpPr>
          <p:cNvPr id="124" name="组合 123"/>
          <p:cNvGrpSpPr/>
          <p:nvPr/>
        </p:nvGrpSpPr>
        <p:grpSpPr>
          <a:xfrm>
            <a:off x="10467062" y="2849568"/>
            <a:ext cx="655876" cy="1571961"/>
            <a:chOff x="5522913" y="2003425"/>
            <a:chExt cx="1130300" cy="2817813"/>
          </a:xfrm>
          <a:solidFill>
            <a:srgbClr val="940140">
              <a:alpha val="49000"/>
            </a:srgbClr>
          </a:solidFill>
        </p:grpSpPr>
        <p:sp>
          <p:nvSpPr>
            <p:cNvPr id="125" name="Freeform 5"/>
            <p:cNvSpPr/>
            <p:nvPr/>
          </p:nvSpPr>
          <p:spPr bwMode="auto">
            <a:xfrm>
              <a:off x="5822952" y="2003425"/>
              <a:ext cx="565152" cy="542926"/>
            </a:xfrm>
            <a:custGeom>
              <a:avLst/>
              <a:gdLst>
                <a:gd name="T0" fmla="*/ 59 w 149"/>
                <a:gd name="T1" fmla="*/ 14 h 144"/>
                <a:gd name="T2" fmla="*/ 129 w 149"/>
                <a:gd name="T3" fmla="*/ 91 h 144"/>
                <a:gd name="T4" fmla="*/ 29 w 149"/>
                <a:gd name="T5" fmla="*/ 110 h 144"/>
                <a:gd name="T6" fmla="*/ 59 w 149"/>
                <a:gd name="T7" fmla="*/ 14 h 144"/>
              </a:gdLst>
              <a:ahLst/>
              <a:cxnLst>
                <a:cxn ang="0">
                  <a:pos x="T0" y="T1"/>
                </a:cxn>
                <a:cxn ang="0">
                  <a:pos x="T2" y="T3"/>
                </a:cxn>
                <a:cxn ang="0">
                  <a:pos x="T4" y="T5"/>
                </a:cxn>
                <a:cxn ang="0">
                  <a:pos x="T6" y="T7"/>
                </a:cxn>
              </a:cxnLst>
              <a:rect l="0" t="0" r="r" b="b"/>
              <a:pathLst>
                <a:path w="149" h="144">
                  <a:moveTo>
                    <a:pt x="59" y="14"/>
                  </a:moveTo>
                  <a:cubicBezTo>
                    <a:pt x="101" y="0"/>
                    <a:pt x="149" y="50"/>
                    <a:pt x="129" y="91"/>
                  </a:cubicBezTo>
                  <a:cubicBezTo>
                    <a:pt x="117" y="133"/>
                    <a:pt x="55" y="144"/>
                    <a:pt x="29" y="110"/>
                  </a:cubicBezTo>
                  <a:cubicBezTo>
                    <a:pt x="0" y="79"/>
                    <a:pt x="17" y="22"/>
                    <a:pt x="59" y="14"/>
                  </a:cubicBezTo>
                  <a:close/>
                </a:path>
              </a:pathLst>
            </a:custGeom>
            <a:grpFill/>
            <a:ln>
              <a:noFill/>
            </a:ln>
          </p:spPr>
          <p:txBody>
            <a:bodyPr vert="horz" wrap="square" lIns="91440" tIns="45720" rIns="91440" bIns="45720" numCol="1" anchor="t" anchorCtr="0" compatLnSpc="1"/>
            <a:lstStyle/>
            <a:p>
              <a:endParaRPr lang="zh-CN" altLang="en-US"/>
            </a:p>
          </p:txBody>
        </p:sp>
        <p:sp>
          <p:nvSpPr>
            <p:cNvPr id="126" name="Freeform 6"/>
            <p:cNvSpPr/>
            <p:nvPr/>
          </p:nvSpPr>
          <p:spPr bwMode="auto">
            <a:xfrm>
              <a:off x="5522913" y="2519362"/>
              <a:ext cx="1130300" cy="2301876"/>
            </a:xfrm>
            <a:custGeom>
              <a:avLst/>
              <a:gdLst>
                <a:gd name="T0" fmla="*/ 44 w 298"/>
                <a:gd name="T1" fmla="*/ 15 h 611"/>
                <a:gd name="T2" fmla="*/ 139 w 298"/>
                <a:gd name="T3" fmla="*/ 6 h 611"/>
                <a:gd name="T4" fmla="*/ 229 w 298"/>
                <a:gd name="T5" fmla="*/ 7 h 611"/>
                <a:gd name="T6" fmla="*/ 290 w 298"/>
                <a:gd name="T7" fmla="*/ 56 h 611"/>
                <a:gd name="T8" fmla="*/ 294 w 298"/>
                <a:gd name="T9" fmla="*/ 150 h 611"/>
                <a:gd name="T10" fmla="*/ 294 w 298"/>
                <a:gd name="T11" fmla="*/ 253 h 611"/>
                <a:gd name="T12" fmla="*/ 260 w 298"/>
                <a:gd name="T13" fmla="*/ 299 h 611"/>
                <a:gd name="T14" fmla="*/ 243 w 298"/>
                <a:gd name="T15" fmla="*/ 216 h 611"/>
                <a:gd name="T16" fmla="*/ 243 w 298"/>
                <a:gd name="T17" fmla="*/ 104 h 611"/>
                <a:gd name="T18" fmla="*/ 225 w 298"/>
                <a:gd name="T19" fmla="*/ 104 h 611"/>
                <a:gd name="T20" fmla="*/ 225 w 298"/>
                <a:gd name="T21" fmla="*/ 134 h 611"/>
                <a:gd name="T22" fmla="*/ 225 w 298"/>
                <a:gd name="T23" fmla="*/ 203 h 611"/>
                <a:gd name="T24" fmla="*/ 225 w 298"/>
                <a:gd name="T25" fmla="*/ 332 h 611"/>
                <a:gd name="T26" fmla="*/ 225 w 298"/>
                <a:gd name="T27" fmla="*/ 462 h 611"/>
                <a:gd name="T28" fmla="*/ 224 w 298"/>
                <a:gd name="T29" fmla="*/ 522 h 611"/>
                <a:gd name="T30" fmla="*/ 224 w 298"/>
                <a:gd name="T31" fmla="*/ 583 h 611"/>
                <a:gd name="T32" fmla="*/ 181 w 298"/>
                <a:gd name="T33" fmla="*/ 607 h 611"/>
                <a:gd name="T34" fmla="*/ 158 w 298"/>
                <a:gd name="T35" fmla="*/ 537 h 611"/>
                <a:gd name="T36" fmla="*/ 158 w 298"/>
                <a:gd name="T37" fmla="*/ 407 h 611"/>
                <a:gd name="T38" fmla="*/ 159 w 298"/>
                <a:gd name="T39" fmla="*/ 338 h 611"/>
                <a:gd name="T40" fmla="*/ 158 w 298"/>
                <a:gd name="T41" fmla="*/ 307 h 611"/>
                <a:gd name="T42" fmla="*/ 143 w 298"/>
                <a:gd name="T43" fmla="*/ 300 h 611"/>
                <a:gd name="T44" fmla="*/ 143 w 298"/>
                <a:gd name="T45" fmla="*/ 487 h 611"/>
                <a:gd name="T46" fmla="*/ 142 w 298"/>
                <a:gd name="T47" fmla="*/ 573 h 611"/>
                <a:gd name="T48" fmla="*/ 128 w 298"/>
                <a:gd name="T49" fmla="*/ 604 h 611"/>
                <a:gd name="T50" fmla="*/ 102 w 298"/>
                <a:gd name="T51" fmla="*/ 608 h 611"/>
                <a:gd name="T52" fmla="*/ 74 w 298"/>
                <a:gd name="T53" fmla="*/ 576 h 611"/>
                <a:gd name="T54" fmla="*/ 74 w 298"/>
                <a:gd name="T55" fmla="*/ 478 h 611"/>
                <a:gd name="T56" fmla="*/ 74 w 298"/>
                <a:gd name="T57" fmla="*/ 287 h 611"/>
                <a:gd name="T58" fmla="*/ 74 w 298"/>
                <a:gd name="T59" fmla="*/ 196 h 611"/>
                <a:gd name="T60" fmla="*/ 74 w 298"/>
                <a:gd name="T61" fmla="*/ 150 h 611"/>
                <a:gd name="T62" fmla="*/ 74 w 298"/>
                <a:gd name="T63" fmla="*/ 127 h 611"/>
                <a:gd name="T64" fmla="*/ 69 w 298"/>
                <a:gd name="T65" fmla="*/ 105 h 611"/>
                <a:gd name="T66" fmla="*/ 58 w 298"/>
                <a:gd name="T67" fmla="*/ 112 h 611"/>
                <a:gd name="T68" fmla="*/ 58 w 298"/>
                <a:gd name="T69" fmla="*/ 134 h 611"/>
                <a:gd name="T70" fmla="*/ 58 w 298"/>
                <a:gd name="T71" fmla="*/ 179 h 611"/>
                <a:gd name="T72" fmla="*/ 58 w 298"/>
                <a:gd name="T73" fmla="*/ 269 h 611"/>
                <a:gd name="T74" fmla="*/ 28 w 298"/>
                <a:gd name="T75" fmla="*/ 300 h 611"/>
                <a:gd name="T76" fmla="*/ 8 w 298"/>
                <a:gd name="T77" fmla="*/ 237 h 611"/>
                <a:gd name="T78" fmla="*/ 7 w 298"/>
                <a:gd name="T79" fmla="*/ 145 h 611"/>
                <a:gd name="T80" fmla="*/ 10 w 298"/>
                <a:gd name="T81" fmla="*/ 56 h 611"/>
                <a:gd name="T82" fmla="*/ 44 w 298"/>
                <a:gd name="T83" fmla="*/ 15 h 611"/>
                <a:gd name="T84" fmla="*/ 44 w 298"/>
                <a:gd name="T85" fmla="*/ 15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8" h="611">
                  <a:moveTo>
                    <a:pt x="44" y="15"/>
                  </a:moveTo>
                  <a:cubicBezTo>
                    <a:pt x="74" y="3"/>
                    <a:pt x="107" y="5"/>
                    <a:pt x="139" y="6"/>
                  </a:cubicBezTo>
                  <a:cubicBezTo>
                    <a:pt x="169" y="6"/>
                    <a:pt x="200" y="2"/>
                    <a:pt x="229" y="7"/>
                  </a:cubicBezTo>
                  <a:cubicBezTo>
                    <a:pt x="258" y="12"/>
                    <a:pt x="282" y="27"/>
                    <a:pt x="290" y="56"/>
                  </a:cubicBezTo>
                  <a:cubicBezTo>
                    <a:pt x="298" y="86"/>
                    <a:pt x="294" y="120"/>
                    <a:pt x="294" y="150"/>
                  </a:cubicBezTo>
                  <a:cubicBezTo>
                    <a:pt x="294" y="185"/>
                    <a:pt x="294" y="219"/>
                    <a:pt x="294" y="253"/>
                  </a:cubicBezTo>
                  <a:cubicBezTo>
                    <a:pt x="294" y="273"/>
                    <a:pt x="291" y="313"/>
                    <a:pt x="260" y="299"/>
                  </a:cubicBezTo>
                  <a:cubicBezTo>
                    <a:pt x="233" y="286"/>
                    <a:pt x="243" y="238"/>
                    <a:pt x="243" y="216"/>
                  </a:cubicBezTo>
                  <a:cubicBezTo>
                    <a:pt x="243" y="178"/>
                    <a:pt x="243" y="141"/>
                    <a:pt x="243" y="104"/>
                  </a:cubicBezTo>
                  <a:cubicBezTo>
                    <a:pt x="237" y="104"/>
                    <a:pt x="231" y="104"/>
                    <a:pt x="225" y="104"/>
                  </a:cubicBezTo>
                  <a:cubicBezTo>
                    <a:pt x="225" y="114"/>
                    <a:pt x="225" y="124"/>
                    <a:pt x="225" y="134"/>
                  </a:cubicBezTo>
                  <a:cubicBezTo>
                    <a:pt x="225" y="157"/>
                    <a:pt x="225" y="180"/>
                    <a:pt x="225" y="203"/>
                  </a:cubicBezTo>
                  <a:cubicBezTo>
                    <a:pt x="225" y="246"/>
                    <a:pt x="225" y="289"/>
                    <a:pt x="225" y="332"/>
                  </a:cubicBezTo>
                  <a:cubicBezTo>
                    <a:pt x="225" y="375"/>
                    <a:pt x="225" y="418"/>
                    <a:pt x="225" y="462"/>
                  </a:cubicBezTo>
                  <a:cubicBezTo>
                    <a:pt x="225" y="482"/>
                    <a:pt x="225" y="502"/>
                    <a:pt x="224" y="522"/>
                  </a:cubicBezTo>
                  <a:cubicBezTo>
                    <a:pt x="224" y="542"/>
                    <a:pt x="227" y="563"/>
                    <a:pt x="224" y="583"/>
                  </a:cubicBezTo>
                  <a:cubicBezTo>
                    <a:pt x="221" y="602"/>
                    <a:pt x="199" y="611"/>
                    <a:pt x="181" y="607"/>
                  </a:cubicBezTo>
                  <a:cubicBezTo>
                    <a:pt x="150" y="601"/>
                    <a:pt x="159" y="560"/>
                    <a:pt x="158" y="537"/>
                  </a:cubicBezTo>
                  <a:cubicBezTo>
                    <a:pt x="158" y="493"/>
                    <a:pt x="158" y="450"/>
                    <a:pt x="158" y="407"/>
                  </a:cubicBezTo>
                  <a:cubicBezTo>
                    <a:pt x="158" y="384"/>
                    <a:pt x="159" y="361"/>
                    <a:pt x="159" y="338"/>
                  </a:cubicBezTo>
                  <a:cubicBezTo>
                    <a:pt x="159" y="328"/>
                    <a:pt x="158" y="317"/>
                    <a:pt x="158" y="307"/>
                  </a:cubicBezTo>
                  <a:cubicBezTo>
                    <a:pt x="158" y="296"/>
                    <a:pt x="153" y="300"/>
                    <a:pt x="143" y="300"/>
                  </a:cubicBezTo>
                  <a:cubicBezTo>
                    <a:pt x="143" y="362"/>
                    <a:pt x="143" y="424"/>
                    <a:pt x="143" y="487"/>
                  </a:cubicBezTo>
                  <a:cubicBezTo>
                    <a:pt x="143" y="515"/>
                    <a:pt x="146" y="545"/>
                    <a:pt x="142" y="573"/>
                  </a:cubicBezTo>
                  <a:cubicBezTo>
                    <a:pt x="140" y="584"/>
                    <a:pt x="139" y="598"/>
                    <a:pt x="128" y="604"/>
                  </a:cubicBezTo>
                  <a:cubicBezTo>
                    <a:pt x="120" y="608"/>
                    <a:pt x="111" y="609"/>
                    <a:pt x="102" y="608"/>
                  </a:cubicBezTo>
                  <a:cubicBezTo>
                    <a:pt x="86" y="605"/>
                    <a:pt x="73" y="593"/>
                    <a:pt x="74" y="576"/>
                  </a:cubicBezTo>
                  <a:cubicBezTo>
                    <a:pt x="74" y="543"/>
                    <a:pt x="74" y="510"/>
                    <a:pt x="74" y="478"/>
                  </a:cubicBezTo>
                  <a:cubicBezTo>
                    <a:pt x="74" y="414"/>
                    <a:pt x="74" y="351"/>
                    <a:pt x="74" y="287"/>
                  </a:cubicBezTo>
                  <a:cubicBezTo>
                    <a:pt x="74" y="257"/>
                    <a:pt x="74" y="226"/>
                    <a:pt x="74" y="196"/>
                  </a:cubicBezTo>
                  <a:cubicBezTo>
                    <a:pt x="74" y="181"/>
                    <a:pt x="74" y="166"/>
                    <a:pt x="74" y="150"/>
                  </a:cubicBezTo>
                  <a:cubicBezTo>
                    <a:pt x="74" y="143"/>
                    <a:pt x="74" y="135"/>
                    <a:pt x="74" y="127"/>
                  </a:cubicBezTo>
                  <a:cubicBezTo>
                    <a:pt x="73" y="120"/>
                    <a:pt x="77" y="105"/>
                    <a:pt x="69" y="105"/>
                  </a:cubicBezTo>
                  <a:cubicBezTo>
                    <a:pt x="60" y="105"/>
                    <a:pt x="59" y="102"/>
                    <a:pt x="58" y="112"/>
                  </a:cubicBezTo>
                  <a:cubicBezTo>
                    <a:pt x="58" y="120"/>
                    <a:pt x="58" y="127"/>
                    <a:pt x="58" y="134"/>
                  </a:cubicBezTo>
                  <a:cubicBezTo>
                    <a:pt x="58" y="149"/>
                    <a:pt x="58" y="164"/>
                    <a:pt x="58" y="179"/>
                  </a:cubicBezTo>
                  <a:cubicBezTo>
                    <a:pt x="58" y="208"/>
                    <a:pt x="62" y="240"/>
                    <a:pt x="58" y="269"/>
                  </a:cubicBezTo>
                  <a:cubicBezTo>
                    <a:pt x="56" y="284"/>
                    <a:pt x="47" y="304"/>
                    <a:pt x="28" y="300"/>
                  </a:cubicBezTo>
                  <a:cubicBezTo>
                    <a:pt x="0" y="302"/>
                    <a:pt x="8" y="252"/>
                    <a:pt x="8" y="237"/>
                  </a:cubicBezTo>
                  <a:cubicBezTo>
                    <a:pt x="7" y="206"/>
                    <a:pt x="7" y="176"/>
                    <a:pt x="7" y="145"/>
                  </a:cubicBezTo>
                  <a:cubicBezTo>
                    <a:pt x="8" y="117"/>
                    <a:pt x="3" y="84"/>
                    <a:pt x="10" y="56"/>
                  </a:cubicBezTo>
                  <a:cubicBezTo>
                    <a:pt x="14" y="38"/>
                    <a:pt x="26" y="22"/>
                    <a:pt x="44" y="15"/>
                  </a:cubicBezTo>
                  <a:cubicBezTo>
                    <a:pt x="83" y="0"/>
                    <a:pt x="44" y="15"/>
                    <a:pt x="44" y="15"/>
                  </a:cubicBezTo>
                  <a:close/>
                </a:path>
              </a:pathLst>
            </a:custGeom>
            <a:grpFill/>
            <a:ln>
              <a:noFill/>
            </a:ln>
          </p:spPr>
          <p:txBody>
            <a:bodyPr vert="horz" wrap="square" lIns="91440" tIns="45720" rIns="91440" bIns="45720" numCol="1" anchor="t" anchorCtr="0" compatLnSpc="1"/>
            <a:lstStyle/>
            <a:p>
              <a:endParaRPr lang="zh-CN" altLang="en-US"/>
            </a:p>
          </p:txBody>
        </p:sp>
      </p:grpSp>
      <p:sp>
        <p:nvSpPr>
          <p:cNvPr id="127" name="文本框 126"/>
          <p:cNvSpPr txBox="1"/>
          <p:nvPr/>
        </p:nvSpPr>
        <p:spPr>
          <a:xfrm>
            <a:off x="7302828" y="4635500"/>
            <a:ext cx="1168400" cy="523220"/>
          </a:xfrm>
          <a:prstGeom prst="rect">
            <a:avLst/>
          </a:prstGeom>
          <a:noFill/>
        </p:spPr>
        <p:txBody>
          <a:bodyPr wrap="square" rtlCol="0">
            <a:spAutoFit/>
          </a:bodyPr>
          <a:lstStyle/>
          <a:p>
            <a:pPr algn="ctr"/>
            <a:r>
              <a:rPr lang="zh-CN" altLang="en-US" sz="1400" dirty="0" smtClean="0">
                <a:solidFill>
                  <a:schemeClr val="bg1"/>
                </a:solidFill>
                <a:latin typeface="方正正黑简体" panose="02000000000000000000" pitchFamily="2" charset="-122"/>
                <a:ea typeface="方正正黑简体" panose="02000000000000000000" pitchFamily="2" charset="-122"/>
              </a:rPr>
              <a:t>专任教师</a:t>
            </a:r>
            <a:endParaRPr lang="en-US" altLang="zh-CN" sz="1400" dirty="0" smtClean="0">
              <a:solidFill>
                <a:schemeClr val="bg1"/>
              </a:solidFill>
              <a:latin typeface="方正正黑简体" panose="02000000000000000000" pitchFamily="2" charset="-122"/>
              <a:ea typeface="方正正黑简体" panose="02000000000000000000" pitchFamily="2" charset="-122"/>
            </a:endParaRPr>
          </a:p>
          <a:p>
            <a:pPr algn="ctr"/>
            <a:r>
              <a:rPr lang="en-US" altLang="zh-CN" sz="1400" dirty="0" smtClean="0">
                <a:solidFill>
                  <a:schemeClr val="bg1"/>
                </a:solidFill>
                <a:latin typeface="方正正黑简体" panose="02000000000000000000" pitchFamily="2" charset="-122"/>
                <a:ea typeface="方正正黑简体" panose="02000000000000000000" pitchFamily="2" charset="-122"/>
              </a:rPr>
              <a:t>639</a:t>
            </a:r>
            <a:endParaRPr lang="zh-CN" altLang="en-US" sz="1400" dirty="0">
              <a:solidFill>
                <a:schemeClr val="bg1"/>
              </a:solidFill>
              <a:latin typeface="方正正黑简体" panose="02000000000000000000" pitchFamily="2" charset="-122"/>
              <a:ea typeface="方正正黑简体" panose="02000000000000000000" pitchFamily="2" charset="-122"/>
            </a:endParaRPr>
          </a:p>
        </p:txBody>
      </p:sp>
      <p:sp>
        <p:nvSpPr>
          <p:cNvPr id="128" name="文本框 127"/>
          <p:cNvSpPr txBox="1"/>
          <p:nvPr/>
        </p:nvSpPr>
        <p:spPr>
          <a:xfrm>
            <a:off x="8641968" y="4635500"/>
            <a:ext cx="1168400" cy="523220"/>
          </a:xfrm>
          <a:prstGeom prst="rect">
            <a:avLst/>
          </a:prstGeom>
          <a:noFill/>
        </p:spPr>
        <p:txBody>
          <a:bodyPr wrap="square" rtlCol="0">
            <a:spAutoFit/>
          </a:bodyPr>
          <a:lstStyle/>
          <a:p>
            <a:pPr algn="ctr"/>
            <a:r>
              <a:rPr lang="zh-CN" altLang="en-US" sz="1400" dirty="0" smtClean="0">
                <a:solidFill>
                  <a:schemeClr val="bg1"/>
                </a:solidFill>
                <a:latin typeface="方正正黑简体" panose="02000000000000000000" pitchFamily="2" charset="-122"/>
                <a:ea typeface="方正正黑简体" panose="02000000000000000000" pitchFamily="2" charset="-122"/>
              </a:rPr>
              <a:t>高级职称</a:t>
            </a:r>
            <a:r>
              <a:rPr lang="en-US" altLang="zh-CN" sz="1400" dirty="0" smtClean="0">
                <a:solidFill>
                  <a:schemeClr val="bg1"/>
                </a:solidFill>
                <a:latin typeface="方正正黑简体" panose="02000000000000000000" pitchFamily="2" charset="-122"/>
                <a:ea typeface="方正正黑简体" panose="02000000000000000000" pitchFamily="2" charset="-122"/>
              </a:rPr>
              <a:t>202</a:t>
            </a:r>
            <a:r>
              <a:rPr lang="zh-CN" altLang="en-US" sz="1400" dirty="0" smtClean="0">
                <a:solidFill>
                  <a:schemeClr val="bg1"/>
                </a:solidFill>
                <a:latin typeface="方正正黑简体" panose="02000000000000000000" pitchFamily="2" charset="-122"/>
                <a:ea typeface="方正正黑简体" panose="02000000000000000000" pitchFamily="2" charset="-122"/>
              </a:rPr>
              <a:t>人</a:t>
            </a:r>
            <a:endParaRPr lang="zh-CN" altLang="en-US" sz="1400" dirty="0">
              <a:solidFill>
                <a:schemeClr val="bg1"/>
              </a:solidFill>
              <a:latin typeface="方正正黑简体" panose="02000000000000000000" pitchFamily="2" charset="-122"/>
              <a:ea typeface="方正正黑简体" panose="02000000000000000000" pitchFamily="2" charset="-122"/>
            </a:endParaRPr>
          </a:p>
        </p:txBody>
      </p:sp>
      <p:sp>
        <p:nvSpPr>
          <p:cNvPr id="129" name="文本框 128"/>
          <p:cNvSpPr txBox="1"/>
          <p:nvPr/>
        </p:nvSpPr>
        <p:spPr>
          <a:xfrm>
            <a:off x="10210800" y="4635500"/>
            <a:ext cx="1168400" cy="523220"/>
          </a:xfrm>
          <a:prstGeom prst="rect">
            <a:avLst/>
          </a:prstGeom>
          <a:noFill/>
        </p:spPr>
        <p:txBody>
          <a:bodyPr wrap="square" rtlCol="0">
            <a:spAutoFit/>
          </a:bodyPr>
          <a:lstStyle/>
          <a:p>
            <a:pPr algn="ctr"/>
            <a:r>
              <a:rPr lang="zh-CN" altLang="en-US" sz="1400" dirty="0">
                <a:solidFill>
                  <a:schemeClr val="bg1"/>
                </a:solidFill>
                <a:latin typeface="方正正黑简体" panose="02000000000000000000" pitchFamily="2" charset="-122"/>
                <a:ea typeface="方正正黑简体" panose="02000000000000000000" pitchFamily="2" charset="-122"/>
              </a:rPr>
              <a:t>硕博学</a:t>
            </a:r>
            <a:r>
              <a:rPr lang="zh-CN" altLang="en-US" sz="1400" dirty="0" smtClean="0">
                <a:solidFill>
                  <a:schemeClr val="bg1"/>
                </a:solidFill>
                <a:latin typeface="方正正黑简体" panose="02000000000000000000" pitchFamily="2" charset="-122"/>
                <a:ea typeface="方正正黑简体" panose="02000000000000000000" pitchFamily="2" charset="-122"/>
              </a:rPr>
              <a:t>位</a:t>
            </a:r>
            <a:r>
              <a:rPr lang="en-US" altLang="zh-CN" sz="1400" dirty="0" smtClean="0">
                <a:solidFill>
                  <a:schemeClr val="bg1"/>
                </a:solidFill>
                <a:latin typeface="方正正黑简体" panose="02000000000000000000" pitchFamily="2" charset="-122"/>
                <a:ea typeface="方正正黑简体" panose="02000000000000000000" pitchFamily="2" charset="-122"/>
              </a:rPr>
              <a:t>283</a:t>
            </a:r>
            <a:r>
              <a:rPr lang="zh-CN" altLang="en-US" sz="1400" dirty="0" smtClean="0">
                <a:solidFill>
                  <a:schemeClr val="bg1"/>
                </a:solidFill>
                <a:latin typeface="方正正黑简体" panose="02000000000000000000" pitchFamily="2" charset="-122"/>
                <a:ea typeface="方正正黑简体" panose="02000000000000000000" pitchFamily="2" charset="-122"/>
              </a:rPr>
              <a:t>人</a:t>
            </a:r>
            <a:endParaRPr lang="zh-CN" altLang="en-US" sz="1400" dirty="0">
              <a:solidFill>
                <a:schemeClr val="bg1"/>
              </a:solidFill>
              <a:latin typeface="方正正黑简体" panose="02000000000000000000" pitchFamily="2" charset="-122"/>
              <a:ea typeface="方正正黑简体" panose="02000000000000000000" pitchFamily="2" charset="-122"/>
            </a:endParaRPr>
          </a:p>
        </p:txBody>
      </p:sp>
      <p:grpSp>
        <p:nvGrpSpPr>
          <p:cNvPr id="132" name="组合 131"/>
          <p:cNvGrpSpPr/>
          <p:nvPr/>
        </p:nvGrpSpPr>
        <p:grpSpPr>
          <a:xfrm>
            <a:off x="4879471" y="212933"/>
            <a:ext cx="7339089" cy="307777"/>
            <a:chOff x="4744787" y="157403"/>
            <a:chExt cx="7339089" cy="307777"/>
          </a:xfrm>
        </p:grpSpPr>
        <p:sp>
          <p:nvSpPr>
            <p:cNvPr id="133" name="文本框 132"/>
            <p:cNvSpPr txBox="1"/>
            <p:nvPr/>
          </p:nvSpPr>
          <p:spPr>
            <a:xfrm>
              <a:off x="6168733" y="157403"/>
              <a:ext cx="1770743" cy="307777"/>
            </a:xfrm>
            <a:prstGeom prst="rect">
              <a:avLst/>
            </a:prstGeom>
            <a:noFill/>
          </p:spPr>
          <p:txBody>
            <a:bodyPr wrap="square" rtlCol="0">
              <a:spAutoFit/>
            </a:bodyPr>
            <a:lstStyle>
              <a:defPPr>
                <a:defRPr lang="zh-CN"/>
              </a:defPPr>
              <a:lvl1pPr algn="ctr">
                <a:defRPr sz="1400">
                  <a:solidFill>
                    <a:schemeClr val="bg1">
                      <a:alpha val="54000"/>
                    </a:schemeClr>
                  </a:solidFill>
                  <a:latin typeface="方正正黑简体" panose="02000000000000000000" pitchFamily="2" charset="-122"/>
                  <a:ea typeface="方正正黑简体" panose="02000000000000000000" pitchFamily="2" charset="-122"/>
                </a:defRPr>
              </a:lvl1pPr>
            </a:lstStyle>
            <a:p>
              <a:r>
                <a:rPr lang="zh-CN" altLang="en-US" dirty="0"/>
                <a:t>发展历程</a:t>
              </a:r>
            </a:p>
          </p:txBody>
        </p:sp>
        <p:sp>
          <p:nvSpPr>
            <p:cNvPr id="134" name="文本框 133"/>
            <p:cNvSpPr txBox="1"/>
            <p:nvPr/>
          </p:nvSpPr>
          <p:spPr>
            <a:xfrm>
              <a:off x="7546966"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教学规模</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sp>
          <p:nvSpPr>
            <p:cNvPr id="135" name="文本框 134"/>
            <p:cNvSpPr txBox="1"/>
            <p:nvPr/>
          </p:nvSpPr>
          <p:spPr>
            <a:xfrm>
              <a:off x="8934900" y="157403"/>
              <a:ext cx="1770743" cy="307777"/>
            </a:xfrm>
            <a:prstGeom prst="rect">
              <a:avLst/>
            </a:prstGeom>
            <a:noFill/>
          </p:spPr>
          <p:txBody>
            <a:bodyPr wrap="square" rtlCol="0">
              <a:spAutoFit/>
            </a:bodyPr>
            <a:lstStyle>
              <a:defPPr>
                <a:defRPr lang="zh-CN"/>
              </a:defPPr>
              <a:lvl1pPr algn="ctr">
                <a:defRPr sz="1400">
                  <a:solidFill>
                    <a:srgbClr val="C4AF8A"/>
                  </a:solidFill>
                  <a:latin typeface="方正正黑简体" panose="02000000000000000000" pitchFamily="2" charset="-122"/>
                  <a:ea typeface="方正正黑简体" panose="02000000000000000000" pitchFamily="2" charset="-122"/>
                </a:defRPr>
              </a:lvl1pPr>
            </a:lstStyle>
            <a:p>
              <a:r>
                <a:rPr lang="zh-CN" altLang="en-US" dirty="0"/>
                <a:t>师资力量</a:t>
              </a:r>
            </a:p>
          </p:txBody>
        </p:sp>
        <p:sp>
          <p:nvSpPr>
            <p:cNvPr id="136" name="文本框 135"/>
            <p:cNvSpPr txBox="1"/>
            <p:nvPr/>
          </p:nvSpPr>
          <p:spPr>
            <a:xfrm>
              <a:off x="10313133"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校园生活</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sp>
          <p:nvSpPr>
            <p:cNvPr id="137" name="文本框 136"/>
            <p:cNvSpPr txBox="1"/>
            <p:nvPr/>
          </p:nvSpPr>
          <p:spPr>
            <a:xfrm>
              <a:off x="4744787"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前言</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BEBA8EAE-BF5A-486C-A8C5-ECC9F3942E4B}">
                <a14:imgProps xmlns:a14="http://schemas.microsoft.com/office/drawing/2010/main" xmlns="">
                  <a14:imgLayer r:embed="rId3">
                    <a14:imgEffect>
                      <a14:artisticBlur radius="69"/>
                    </a14:imgEffect>
                  </a14:imgLayer>
                </a14:imgProps>
              </a:ext>
              <a:ext uri="{28A0092B-C50C-407E-A947-70E740481C1C}">
                <a14:useLocalDpi xmlns:a14="http://schemas.microsoft.com/office/drawing/2010/main" xmlns="" val="0"/>
              </a:ext>
            </a:extLst>
          </a:blip>
          <a:srcRect t="5445" b="10213"/>
          <a:stretch>
            <a:fillRect/>
          </a:stretch>
        </p:blipFill>
        <p:spPr>
          <a:xfrm>
            <a:off x="0" y="-14748"/>
            <a:ext cx="12192000" cy="6872748"/>
          </a:xfrm>
          <a:prstGeom prst="rect">
            <a:avLst/>
          </a:prstGeom>
        </p:spPr>
      </p:pic>
      <p:grpSp>
        <p:nvGrpSpPr>
          <p:cNvPr id="105" name="组合 104"/>
          <p:cNvGrpSpPr/>
          <p:nvPr/>
        </p:nvGrpSpPr>
        <p:grpSpPr>
          <a:xfrm>
            <a:off x="-24457" y="651557"/>
            <a:ext cx="12192000" cy="5885633"/>
            <a:chOff x="12602854" y="815316"/>
            <a:chExt cx="12192000" cy="5885633"/>
          </a:xfrm>
        </p:grpSpPr>
        <p:sp>
          <p:nvSpPr>
            <p:cNvPr id="106" name="任意多边形 105"/>
            <p:cNvSpPr/>
            <p:nvPr/>
          </p:nvSpPr>
          <p:spPr>
            <a:xfrm>
              <a:off x="12602854" y="1125611"/>
              <a:ext cx="12192000" cy="5575338"/>
            </a:xfrm>
            <a:custGeom>
              <a:avLst/>
              <a:gdLst/>
              <a:ahLst/>
              <a:cxnLst/>
              <a:rect l="l" t="t" r="r" b="b"/>
              <a:pathLst>
                <a:path w="12192000" h="5575338">
                  <a:moveTo>
                    <a:pt x="1808738" y="840596"/>
                  </a:moveTo>
                  <a:lnTo>
                    <a:pt x="1982607" y="840596"/>
                  </a:lnTo>
                  <a:lnTo>
                    <a:pt x="1981777" y="847407"/>
                  </a:lnTo>
                  <a:cubicBezTo>
                    <a:pt x="1964661" y="912445"/>
                    <a:pt x="1921873" y="962080"/>
                    <a:pt x="1853412" y="996310"/>
                  </a:cubicBezTo>
                  <a:lnTo>
                    <a:pt x="1798643" y="996310"/>
                  </a:lnTo>
                  <a:lnTo>
                    <a:pt x="1798643" y="941541"/>
                  </a:lnTo>
                  <a:close/>
                  <a:moveTo>
                    <a:pt x="12175090" y="0"/>
                  </a:moveTo>
                  <a:lnTo>
                    <a:pt x="12192000" y="0"/>
                  </a:lnTo>
                  <a:lnTo>
                    <a:pt x="12192000" y="854492"/>
                  </a:lnTo>
                  <a:lnTo>
                    <a:pt x="12192000" y="854585"/>
                  </a:lnTo>
                  <a:lnTo>
                    <a:pt x="12192000" y="5575338"/>
                  </a:lnTo>
                  <a:lnTo>
                    <a:pt x="0" y="5575338"/>
                  </a:lnTo>
                  <a:lnTo>
                    <a:pt x="0" y="854492"/>
                  </a:lnTo>
                  <a:lnTo>
                    <a:pt x="118293" y="854492"/>
                  </a:lnTo>
                  <a:lnTo>
                    <a:pt x="118293" y="840596"/>
                  </a:lnTo>
                  <a:lnTo>
                    <a:pt x="480971" y="840596"/>
                  </a:lnTo>
                  <a:lnTo>
                    <a:pt x="402040" y="1051079"/>
                  </a:lnTo>
                  <a:lnTo>
                    <a:pt x="402040" y="1160616"/>
                  </a:lnTo>
                  <a:lnTo>
                    <a:pt x="484193" y="1297538"/>
                  </a:lnTo>
                  <a:lnTo>
                    <a:pt x="675884" y="1105848"/>
                  </a:lnTo>
                  <a:cubicBezTo>
                    <a:pt x="689576" y="941541"/>
                    <a:pt x="707832" y="859388"/>
                    <a:pt x="730652" y="859388"/>
                  </a:cubicBezTo>
                  <a:lnTo>
                    <a:pt x="738099" y="840596"/>
                  </a:lnTo>
                  <a:lnTo>
                    <a:pt x="849797" y="840596"/>
                  </a:lnTo>
                  <a:lnTo>
                    <a:pt x="816229" y="1023694"/>
                  </a:lnTo>
                  <a:cubicBezTo>
                    <a:pt x="804819" y="1094437"/>
                    <a:pt x="794549" y="1167462"/>
                    <a:pt x="785421" y="1242769"/>
                  </a:cubicBezTo>
                  <a:cubicBezTo>
                    <a:pt x="812805" y="1315794"/>
                    <a:pt x="840190" y="1352307"/>
                    <a:pt x="867574" y="1352307"/>
                  </a:cubicBezTo>
                  <a:lnTo>
                    <a:pt x="894959" y="1352307"/>
                  </a:lnTo>
                  <a:cubicBezTo>
                    <a:pt x="945163" y="1352307"/>
                    <a:pt x="981676" y="1279282"/>
                    <a:pt x="1004496" y="1133232"/>
                  </a:cubicBezTo>
                  <a:lnTo>
                    <a:pt x="1004496" y="1105848"/>
                  </a:lnTo>
                  <a:lnTo>
                    <a:pt x="977112" y="1078463"/>
                  </a:lnTo>
                  <a:lnTo>
                    <a:pt x="1059265" y="859388"/>
                  </a:lnTo>
                  <a:lnTo>
                    <a:pt x="1064575" y="840596"/>
                  </a:lnTo>
                  <a:lnTo>
                    <a:pt x="1231737" y="840596"/>
                  </a:lnTo>
                  <a:lnTo>
                    <a:pt x="1230417" y="842487"/>
                  </a:lnTo>
                  <a:cubicBezTo>
                    <a:pt x="1189341" y="904530"/>
                    <a:pt x="1168802" y="946676"/>
                    <a:pt x="1168802" y="968926"/>
                  </a:cubicBezTo>
                  <a:lnTo>
                    <a:pt x="1223571" y="1023694"/>
                  </a:lnTo>
                  <a:lnTo>
                    <a:pt x="1250956" y="1023694"/>
                  </a:lnTo>
                  <a:lnTo>
                    <a:pt x="1470030" y="886772"/>
                  </a:lnTo>
                  <a:lnTo>
                    <a:pt x="1497415" y="886772"/>
                  </a:lnTo>
                  <a:cubicBezTo>
                    <a:pt x="1497415" y="973490"/>
                    <a:pt x="1515671" y="1037387"/>
                    <a:pt x="1552184" y="1078463"/>
                  </a:cubicBezTo>
                  <a:lnTo>
                    <a:pt x="1552184" y="1324923"/>
                  </a:lnTo>
                  <a:cubicBezTo>
                    <a:pt x="1552184" y="1457280"/>
                    <a:pt x="1579568" y="1585074"/>
                    <a:pt x="1634337" y="1708304"/>
                  </a:cubicBezTo>
                  <a:cubicBezTo>
                    <a:pt x="1734746" y="1708304"/>
                    <a:pt x="1798643" y="1662663"/>
                    <a:pt x="1826027" y="1571382"/>
                  </a:cubicBezTo>
                  <a:lnTo>
                    <a:pt x="1798643" y="1133232"/>
                  </a:lnTo>
                  <a:lnTo>
                    <a:pt x="1798643" y="1105848"/>
                  </a:lnTo>
                  <a:cubicBezTo>
                    <a:pt x="1958385" y="1105848"/>
                    <a:pt x="2068208" y="1041665"/>
                    <a:pt x="2128111" y="913301"/>
                  </a:cubicBezTo>
                  <a:lnTo>
                    <a:pt x="2153815" y="840596"/>
                  </a:lnTo>
                  <a:lnTo>
                    <a:pt x="2306793" y="840596"/>
                  </a:lnTo>
                  <a:lnTo>
                    <a:pt x="2298408" y="852542"/>
                  </a:lnTo>
                  <a:cubicBezTo>
                    <a:pt x="2307536" y="930131"/>
                    <a:pt x="2337202" y="971208"/>
                    <a:pt x="2387407" y="975772"/>
                  </a:cubicBezTo>
                  <a:lnTo>
                    <a:pt x="2421638" y="975772"/>
                  </a:lnTo>
                  <a:cubicBezTo>
                    <a:pt x="2466137" y="968926"/>
                    <a:pt x="2496517" y="935123"/>
                    <a:pt x="2512776" y="874364"/>
                  </a:cubicBezTo>
                  <a:lnTo>
                    <a:pt x="2518370" y="840596"/>
                  </a:lnTo>
                  <a:lnTo>
                    <a:pt x="2859676" y="840596"/>
                  </a:lnTo>
                  <a:lnTo>
                    <a:pt x="2647558" y="1311230"/>
                  </a:lnTo>
                  <a:lnTo>
                    <a:pt x="2709174" y="1372845"/>
                  </a:lnTo>
                  <a:cubicBezTo>
                    <a:pt x="2745686" y="1372845"/>
                    <a:pt x="2814147" y="1258744"/>
                    <a:pt x="2914556" y="1030541"/>
                  </a:cubicBezTo>
                  <a:lnTo>
                    <a:pt x="2887172" y="914157"/>
                  </a:lnTo>
                  <a:lnTo>
                    <a:pt x="2923952" y="840596"/>
                  </a:lnTo>
                  <a:lnTo>
                    <a:pt x="3235108" y="840596"/>
                  </a:lnTo>
                  <a:lnTo>
                    <a:pt x="3215784" y="1194847"/>
                  </a:lnTo>
                  <a:lnTo>
                    <a:pt x="3174708" y="1338615"/>
                  </a:lnTo>
                  <a:lnTo>
                    <a:pt x="2989863" y="1324923"/>
                  </a:lnTo>
                  <a:lnTo>
                    <a:pt x="3037786" y="1099001"/>
                  </a:lnTo>
                  <a:lnTo>
                    <a:pt x="3037786" y="1064771"/>
                  </a:lnTo>
                  <a:cubicBezTo>
                    <a:pt x="2855224" y="1338615"/>
                    <a:pt x="2665815" y="1534870"/>
                    <a:pt x="2469560" y="1653535"/>
                  </a:cubicBezTo>
                  <a:lnTo>
                    <a:pt x="2531175" y="1715150"/>
                  </a:lnTo>
                  <a:lnTo>
                    <a:pt x="2592790" y="1715150"/>
                  </a:lnTo>
                  <a:cubicBezTo>
                    <a:pt x="2743404" y="1637561"/>
                    <a:pt x="2852942" y="1537152"/>
                    <a:pt x="2921402" y="1413922"/>
                  </a:cubicBezTo>
                  <a:cubicBezTo>
                    <a:pt x="3190682" y="1601048"/>
                    <a:pt x="3423449" y="1699176"/>
                    <a:pt x="3619704" y="1708304"/>
                  </a:cubicBezTo>
                  <a:cubicBezTo>
                    <a:pt x="3651652" y="1712868"/>
                    <a:pt x="3685883" y="1676355"/>
                    <a:pt x="3722395" y="1598766"/>
                  </a:cubicBezTo>
                  <a:cubicBezTo>
                    <a:pt x="3722395" y="1566818"/>
                    <a:pt x="3560371" y="1500639"/>
                    <a:pt x="3236323" y="1400230"/>
                  </a:cubicBezTo>
                  <a:lnTo>
                    <a:pt x="3339014" y="1229077"/>
                  </a:lnTo>
                  <a:lnTo>
                    <a:pt x="3339014" y="1201693"/>
                  </a:lnTo>
                  <a:lnTo>
                    <a:pt x="3311630" y="1167462"/>
                  </a:lnTo>
                  <a:lnTo>
                    <a:pt x="3353136" y="840596"/>
                  </a:lnTo>
                  <a:lnTo>
                    <a:pt x="3598309" y="840596"/>
                  </a:lnTo>
                  <a:lnTo>
                    <a:pt x="3598309" y="838911"/>
                  </a:lnTo>
                  <a:lnTo>
                    <a:pt x="12175090" y="838911"/>
                  </a:lnTo>
                  <a:close/>
                </a:path>
              </a:pathLst>
            </a:cu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07" name="图片 106"/>
            <p:cNvPicPr>
              <a:picLocks noChangeAspect="1"/>
            </p:cNvPicPr>
            <p:nvPr/>
          </p:nvPicPr>
          <p:blipFill rotWithShape="1">
            <a:blip r:embed="rId4" cstate="print"/>
            <a:srcRect l="15549" t="11633" r="17878" b="57210"/>
            <a:stretch>
              <a:fillRect/>
            </a:stretch>
          </p:blipFill>
          <p:spPr>
            <a:xfrm>
              <a:off x="12824114" y="815316"/>
              <a:ext cx="3746090" cy="1153006"/>
            </a:xfrm>
            <a:prstGeom prst="rect">
              <a:avLst/>
            </a:prstGeom>
          </p:spPr>
        </p:pic>
      </p:grpSp>
      <p:sp>
        <p:nvSpPr>
          <p:cNvPr id="10" name="矩形 9"/>
          <p:cNvSpPr/>
          <p:nvPr/>
        </p:nvSpPr>
        <p:spPr>
          <a:xfrm>
            <a:off x="3522109" y="1078772"/>
            <a:ext cx="8669891" cy="720309"/>
          </a:xfrm>
          <a:prstGeom prst="rect">
            <a:avLst/>
          </a:prstGeom>
          <a:gradFill>
            <a:gsLst>
              <a:gs pos="100000">
                <a:schemeClr val="bg1">
                  <a:alpha val="64000"/>
                </a:schemeClr>
              </a:gs>
              <a:gs pos="0">
                <a:schemeClr val="bg1">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正黑简体" panose="02000000000000000000" pitchFamily="2" charset="-122"/>
              <a:ea typeface="方正正黑简体" panose="02000000000000000000" pitchFamily="2" charset="-122"/>
            </a:endParaRPr>
          </a:p>
        </p:txBody>
      </p:sp>
      <p:sp>
        <p:nvSpPr>
          <p:cNvPr id="11" name="矩形 10"/>
          <p:cNvSpPr/>
          <p:nvPr/>
        </p:nvSpPr>
        <p:spPr>
          <a:xfrm>
            <a:off x="-16909" y="-50130"/>
            <a:ext cx="12192000" cy="780627"/>
          </a:xfrm>
          <a:prstGeom prst="rect">
            <a:avLst/>
          </a:prstGeom>
          <a:gradFill flip="none" rotWithShape="1">
            <a:gsLst>
              <a:gs pos="0">
                <a:srgbClr val="940140"/>
              </a:gs>
              <a:gs pos="100000">
                <a:srgbClr val="940140">
                  <a:alpha val="9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7639" y="-14312"/>
            <a:ext cx="12219639" cy="744809"/>
          </a:xfrm>
          <a:prstGeom prst="rect">
            <a:avLst/>
          </a:prstGeom>
          <a:solidFill>
            <a:schemeClr val="bg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6909" y="135988"/>
            <a:ext cx="2635111" cy="461665"/>
          </a:xfrm>
          <a:prstGeom prst="rect">
            <a:avLst/>
          </a:prstGeom>
          <a:noFill/>
        </p:spPr>
        <p:txBody>
          <a:bodyPr wrap="square" rtlCol="0">
            <a:spAutoFit/>
          </a:bodyPr>
          <a:lstStyle/>
          <a:p>
            <a:r>
              <a:rPr lang="zh-CN" altLang="en-US" sz="2400" dirty="0" smtClean="0">
                <a:solidFill>
                  <a:schemeClr val="bg1">
                    <a:alpha val="54000"/>
                  </a:schemeClr>
                </a:solidFill>
                <a:latin typeface="叶根友毛笔行书2.0版" panose="02010601030101010101" pitchFamily="2" charset="-122"/>
                <a:ea typeface="叶根友毛笔行书2.0版" panose="02010601030101010101" pitchFamily="2" charset="-122"/>
              </a:rPr>
              <a:t>九江职业技术学院</a:t>
            </a:r>
            <a:endParaRPr lang="zh-CN" altLang="en-US" sz="2400" dirty="0">
              <a:solidFill>
                <a:schemeClr val="bg1">
                  <a:alpha val="54000"/>
                </a:schemeClr>
              </a:solidFill>
              <a:latin typeface="叶根友毛笔行书2.0版" panose="02010601030101010101" pitchFamily="2" charset="-122"/>
              <a:ea typeface="叶根友毛笔行书2.0版" panose="02010601030101010101" pitchFamily="2" charset="-122"/>
            </a:endParaRPr>
          </a:p>
        </p:txBody>
      </p:sp>
      <p:sp>
        <p:nvSpPr>
          <p:cNvPr id="51" name="矩形 50"/>
          <p:cNvSpPr/>
          <p:nvPr/>
        </p:nvSpPr>
        <p:spPr>
          <a:xfrm>
            <a:off x="0" y="6531429"/>
            <a:ext cx="12192000" cy="326571"/>
          </a:xfrm>
          <a:prstGeom prst="rect">
            <a:avLst/>
          </a:prstGeom>
          <a:solidFill>
            <a:srgbClr val="94014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p:cNvSpPr txBox="1"/>
          <p:nvPr/>
        </p:nvSpPr>
        <p:spPr>
          <a:xfrm>
            <a:off x="8915295" y="1075907"/>
            <a:ext cx="3242782" cy="707886"/>
          </a:xfrm>
          <a:prstGeom prst="rect">
            <a:avLst/>
          </a:prstGeom>
          <a:noFill/>
        </p:spPr>
        <p:txBody>
          <a:bodyPr wrap="square" rtlCol="0">
            <a:spAutoFit/>
          </a:bodyPr>
          <a:lstStyle/>
          <a:p>
            <a:r>
              <a:rPr lang="zh-CN" altLang="en-US" dirty="0" smtClean="0">
                <a:solidFill>
                  <a:schemeClr val="bg1">
                    <a:alpha val="68000"/>
                  </a:schemeClr>
                </a:solidFill>
                <a:latin typeface="叶根友毛笔行书2.0版" panose="02010601030101010101" pitchFamily="2" charset="-122"/>
                <a:ea typeface="方正正黑简体" panose="02000000000000000000" pitchFamily="2" charset="-122"/>
              </a:rPr>
              <a:t>九职</a:t>
            </a:r>
            <a:r>
              <a:rPr lang="zh-CN" altLang="en-US" sz="4000" dirty="0">
                <a:solidFill>
                  <a:srgbClr val="9B1A51"/>
                </a:solidFill>
                <a:latin typeface="叶根友毛笔行书2.0版" panose="02010601030101010101" pitchFamily="2" charset="-122"/>
                <a:ea typeface="叶根友毛笔行书2.0版" panose="02010601030101010101" pitchFamily="2" charset="-122"/>
              </a:rPr>
              <a:t>各大领导</a:t>
            </a:r>
            <a:endParaRPr lang="zh-CN" altLang="zh-CN" sz="7200" dirty="0">
              <a:solidFill>
                <a:srgbClr val="9B1A51"/>
              </a:solidFill>
              <a:latin typeface="叶根友毛笔行书2.0版" panose="02010601030101010101" pitchFamily="2" charset="-122"/>
              <a:ea typeface="叶根友毛笔行书2.0版" panose="02010601030101010101" pitchFamily="2" charset="-122"/>
            </a:endParaRPr>
          </a:p>
        </p:txBody>
      </p:sp>
      <p:sp>
        <p:nvSpPr>
          <p:cNvPr id="210" name="矩形 209"/>
          <p:cNvSpPr/>
          <p:nvPr/>
        </p:nvSpPr>
        <p:spPr>
          <a:xfrm>
            <a:off x="8718211" y="3215733"/>
            <a:ext cx="285906" cy="195941"/>
          </a:xfrm>
          <a:prstGeom prst="rect">
            <a:avLst/>
          </a:prstGeom>
          <a:solidFill>
            <a:schemeClr val="bg1">
              <a:alpha val="31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矩形 210"/>
          <p:cNvSpPr/>
          <p:nvPr/>
        </p:nvSpPr>
        <p:spPr>
          <a:xfrm>
            <a:off x="9098051" y="3661148"/>
            <a:ext cx="150634" cy="103234"/>
          </a:xfrm>
          <a:prstGeom prst="rect">
            <a:avLst/>
          </a:prstGeom>
          <a:solidFill>
            <a:schemeClr val="bg1">
              <a:alpha val="31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矩形 211"/>
          <p:cNvSpPr/>
          <p:nvPr/>
        </p:nvSpPr>
        <p:spPr>
          <a:xfrm>
            <a:off x="8718211" y="4011114"/>
            <a:ext cx="204203" cy="139947"/>
          </a:xfrm>
          <a:prstGeom prst="rect">
            <a:avLst/>
          </a:prstGeom>
          <a:solidFill>
            <a:schemeClr val="bg1">
              <a:alpha val="31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4" name="组合 263"/>
          <p:cNvGrpSpPr/>
          <p:nvPr/>
        </p:nvGrpSpPr>
        <p:grpSpPr>
          <a:xfrm>
            <a:off x="3724512" y="3193929"/>
            <a:ext cx="338798" cy="232190"/>
            <a:chOff x="3724512" y="3193929"/>
            <a:chExt cx="338798" cy="232190"/>
          </a:xfrm>
          <a:effectLst>
            <a:outerShdw blurRad="50800" dist="38100" dir="2700000" algn="tl" rotWithShape="0">
              <a:prstClr val="black">
                <a:alpha val="40000"/>
              </a:prstClr>
            </a:outerShdw>
          </a:effectLst>
        </p:grpSpPr>
        <p:sp>
          <p:nvSpPr>
            <p:cNvPr id="201" name="矩形 200"/>
            <p:cNvSpPr/>
            <p:nvPr/>
          </p:nvSpPr>
          <p:spPr>
            <a:xfrm>
              <a:off x="3724512" y="3193929"/>
              <a:ext cx="338798" cy="232190"/>
            </a:xfrm>
            <a:prstGeom prst="rect">
              <a:avLst/>
            </a:prstGeom>
            <a:solidFill>
              <a:schemeClr val="bg1">
                <a:alpha val="3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8" name="图片 217"/>
            <p:cNvPicPr>
              <a:picLocks noChangeAspect="1"/>
            </p:cNvPicPr>
            <p:nvPr/>
          </p:nvPicPr>
          <p:blipFill>
            <a:blip r:embed="rId5" cstate="print"/>
            <a:stretch>
              <a:fillRect/>
            </a:stretch>
          </p:blipFill>
          <p:spPr>
            <a:xfrm>
              <a:off x="3733502" y="3207595"/>
              <a:ext cx="305567" cy="204079"/>
            </a:xfrm>
            <a:prstGeom prst="rect">
              <a:avLst/>
            </a:prstGeom>
          </p:spPr>
        </p:pic>
      </p:grpSp>
      <p:pic>
        <p:nvPicPr>
          <p:cNvPr id="219" name="图片 218"/>
          <p:cNvPicPr>
            <a:picLocks noChangeAspect="1"/>
          </p:cNvPicPr>
          <p:nvPr/>
        </p:nvPicPr>
        <p:blipFill rotWithShape="1">
          <a:blip r:embed="rId6" cstate="print"/>
          <a:srcRect b="34480"/>
          <a:stretch>
            <a:fillRect/>
          </a:stretch>
        </p:blipFill>
        <p:spPr>
          <a:xfrm>
            <a:off x="8783646" y="3128267"/>
            <a:ext cx="263298" cy="174932"/>
          </a:xfrm>
          <a:prstGeom prst="rect">
            <a:avLst/>
          </a:prstGeom>
          <a:effectLst>
            <a:outerShdw blurRad="50800" dist="38100" dir="2700000" algn="tl" rotWithShape="0">
              <a:prstClr val="black">
                <a:alpha val="40000"/>
              </a:prstClr>
            </a:outerShdw>
          </a:effectLst>
        </p:spPr>
      </p:pic>
      <p:grpSp>
        <p:nvGrpSpPr>
          <p:cNvPr id="266" name="组合 265"/>
          <p:cNvGrpSpPr/>
          <p:nvPr/>
        </p:nvGrpSpPr>
        <p:grpSpPr>
          <a:xfrm>
            <a:off x="3724512" y="4136453"/>
            <a:ext cx="241980" cy="165837"/>
            <a:chOff x="3724512" y="4136453"/>
            <a:chExt cx="241980" cy="165837"/>
          </a:xfrm>
          <a:effectLst>
            <a:outerShdw blurRad="50800" dist="38100" dir="2700000" algn="tl" rotWithShape="0">
              <a:prstClr val="black">
                <a:alpha val="40000"/>
              </a:prstClr>
            </a:outerShdw>
          </a:effectLst>
        </p:grpSpPr>
        <p:sp>
          <p:nvSpPr>
            <p:cNvPr id="203" name="矩形 202"/>
            <p:cNvSpPr/>
            <p:nvPr/>
          </p:nvSpPr>
          <p:spPr>
            <a:xfrm>
              <a:off x="3724512" y="4136453"/>
              <a:ext cx="241980" cy="165837"/>
            </a:xfrm>
            <a:prstGeom prst="rect">
              <a:avLst/>
            </a:prstGeom>
            <a:solidFill>
              <a:schemeClr val="bg1">
                <a:alpha val="3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2" name="图片 221"/>
            <p:cNvPicPr>
              <a:picLocks noChangeAspect="1"/>
            </p:cNvPicPr>
            <p:nvPr/>
          </p:nvPicPr>
          <p:blipFill rotWithShape="1">
            <a:blip r:embed="rId7" cstate="print"/>
            <a:srcRect r="11954"/>
            <a:stretch>
              <a:fillRect/>
            </a:stretch>
          </p:blipFill>
          <p:spPr>
            <a:xfrm>
              <a:off x="3728218" y="4142360"/>
              <a:ext cx="229420" cy="156748"/>
            </a:xfrm>
            <a:prstGeom prst="rect">
              <a:avLst/>
            </a:prstGeom>
          </p:spPr>
        </p:pic>
      </p:grpSp>
      <p:grpSp>
        <p:nvGrpSpPr>
          <p:cNvPr id="257" name="组合 256"/>
          <p:cNvGrpSpPr/>
          <p:nvPr/>
        </p:nvGrpSpPr>
        <p:grpSpPr>
          <a:xfrm>
            <a:off x="7480915" y="3659972"/>
            <a:ext cx="1299211" cy="1253161"/>
            <a:chOff x="7368295" y="3675474"/>
            <a:chExt cx="1299211" cy="1253161"/>
          </a:xfrm>
          <a:effectLst>
            <a:outerShdw blurRad="50800" dist="38100" dir="2700000" algn="tl" rotWithShape="0">
              <a:prstClr val="black">
                <a:alpha val="40000"/>
              </a:prstClr>
            </a:outerShdw>
          </a:effectLst>
        </p:grpSpPr>
        <p:sp>
          <p:nvSpPr>
            <p:cNvPr id="207" name="矩形 206"/>
            <p:cNvSpPr/>
            <p:nvPr/>
          </p:nvSpPr>
          <p:spPr>
            <a:xfrm>
              <a:off x="7368295" y="3675474"/>
              <a:ext cx="1299211" cy="1253161"/>
            </a:xfrm>
            <a:prstGeom prst="rect">
              <a:avLst/>
            </a:prstGeom>
            <a:solidFill>
              <a:schemeClr val="bg1">
                <a:alpha val="31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3" name="图片 222"/>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7423953" y="3723379"/>
              <a:ext cx="1223255" cy="1134372"/>
            </a:xfrm>
            <a:prstGeom prst="rect">
              <a:avLst/>
            </a:prstGeom>
            <a:effectLst>
              <a:innerShdw blurRad="114300">
                <a:prstClr val="black"/>
              </a:innerShdw>
            </a:effectLst>
          </p:spPr>
        </p:pic>
      </p:grpSp>
      <p:grpSp>
        <p:nvGrpSpPr>
          <p:cNvPr id="262" name="组合 261"/>
          <p:cNvGrpSpPr/>
          <p:nvPr/>
        </p:nvGrpSpPr>
        <p:grpSpPr>
          <a:xfrm>
            <a:off x="4847020" y="3920006"/>
            <a:ext cx="2324806" cy="1875489"/>
            <a:chOff x="5387067" y="4051324"/>
            <a:chExt cx="952349" cy="1244062"/>
          </a:xfrm>
          <a:effectLst>
            <a:outerShdw blurRad="50800" dist="38100" dir="2700000" algn="tl" rotWithShape="0">
              <a:prstClr val="black">
                <a:alpha val="40000"/>
              </a:prstClr>
            </a:outerShdw>
          </a:effectLst>
        </p:grpSpPr>
        <p:sp>
          <p:nvSpPr>
            <p:cNvPr id="197" name="矩形 196"/>
            <p:cNvSpPr/>
            <p:nvPr/>
          </p:nvSpPr>
          <p:spPr>
            <a:xfrm>
              <a:off x="5387067" y="4051324"/>
              <a:ext cx="952349" cy="1231804"/>
            </a:xfrm>
            <a:prstGeom prst="rect">
              <a:avLst/>
            </a:prstGeom>
            <a:solidFill>
              <a:schemeClr val="bg1">
                <a:alpha val="3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4" name="图片 223"/>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5438503" y="4128333"/>
              <a:ext cx="849474" cy="1167053"/>
            </a:xfrm>
            <a:prstGeom prst="rect">
              <a:avLst/>
            </a:prstGeom>
            <a:effectLst>
              <a:innerShdw blurRad="114300">
                <a:prstClr val="black"/>
              </a:innerShdw>
            </a:effectLst>
          </p:spPr>
        </p:pic>
      </p:grpSp>
      <p:grpSp>
        <p:nvGrpSpPr>
          <p:cNvPr id="260" name="组合 259"/>
          <p:cNvGrpSpPr/>
          <p:nvPr/>
        </p:nvGrpSpPr>
        <p:grpSpPr>
          <a:xfrm>
            <a:off x="4376334" y="1843491"/>
            <a:ext cx="1539560" cy="1484992"/>
            <a:chOff x="4510539" y="2138034"/>
            <a:chExt cx="1539560" cy="1484992"/>
          </a:xfrm>
          <a:effectLst>
            <a:outerShdw blurRad="50800" dist="38100" dir="2700000" algn="tl" rotWithShape="0">
              <a:prstClr val="black">
                <a:alpha val="40000"/>
              </a:prstClr>
            </a:outerShdw>
          </a:effectLst>
        </p:grpSpPr>
        <p:sp>
          <p:nvSpPr>
            <p:cNvPr id="193" name="矩形 192"/>
            <p:cNvSpPr/>
            <p:nvPr/>
          </p:nvSpPr>
          <p:spPr>
            <a:xfrm>
              <a:off x="4510539" y="2138034"/>
              <a:ext cx="1539560" cy="1484992"/>
            </a:xfrm>
            <a:prstGeom prst="rect">
              <a:avLst/>
            </a:prstGeom>
            <a:solidFill>
              <a:schemeClr val="bg1">
                <a:alpha val="3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8" name="图片 227"/>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4573807" y="2254969"/>
              <a:ext cx="1413024" cy="1333451"/>
            </a:xfrm>
            <a:prstGeom prst="rect">
              <a:avLst/>
            </a:prstGeom>
            <a:effectLst>
              <a:innerShdw blurRad="114300">
                <a:prstClr val="black"/>
              </a:innerShdw>
            </a:effectLst>
          </p:spPr>
        </p:pic>
      </p:grpSp>
      <p:grpSp>
        <p:nvGrpSpPr>
          <p:cNvPr id="250" name="组合 249"/>
          <p:cNvGrpSpPr/>
          <p:nvPr/>
        </p:nvGrpSpPr>
        <p:grpSpPr>
          <a:xfrm>
            <a:off x="1028785" y="2771470"/>
            <a:ext cx="241980" cy="165837"/>
            <a:chOff x="1028785" y="2771470"/>
            <a:chExt cx="241980" cy="165837"/>
          </a:xfrm>
          <a:effectLst>
            <a:outerShdw blurRad="50800" dist="38100" dir="2700000" algn="tl" rotWithShape="0">
              <a:prstClr val="black">
                <a:alpha val="40000"/>
              </a:prstClr>
            </a:outerShdw>
          </a:effectLst>
        </p:grpSpPr>
        <p:sp>
          <p:nvSpPr>
            <p:cNvPr id="200" name="矩形 199"/>
            <p:cNvSpPr/>
            <p:nvPr/>
          </p:nvSpPr>
          <p:spPr>
            <a:xfrm>
              <a:off x="1028785" y="2771470"/>
              <a:ext cx="241980" cy="165837"/>
            </a:xfrm>
            <a:prstGeom prst="rect">
              <a:avLst/>
            </a:prstGeom>
            <a:solidFill>
              <a:schemeClr val="bg1">
                <a:alpha val="3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0" name="图片 229"/>
            <p:cNvPicPr>
              <a:picLocks noChangeAspect="1"/>
            </p:cNvPicPr>
            <p:nvPr/>
          </p:nvPicPr>
          <p:blipFill rotWithShape="1">
            <a:blip r:embed="rId11" cstate="print"/>
            <a:srcRect t="21309" b="31320"/>
            <a:stretch>
              <a:fillRect/>
            </a:stretch>
          </p:blipFill>
          <p:spPr>
            <a:xfrm>
              <a:off x="1036756" y="2783582"/>
              <a:ext cx="222107" cy="138113"/>
            </a:xfrm>
            <a:prstGeom prst="rect">
              <a:avLst/>
            </a:prstGeom>
            <a:effectLst>
              <a:innerShdw blurRad="114300">
                <a:prstClr val="black"/>
              </a:innerShdw>
            </a:effectLst>
          </p:spPr>
        </p:pic>
      </p:grpSp>
      <p:pic>
        <p:nvPicPr>
          <p:cNvPr id="231" name="图片 230"/>
          <p:cNvPicPr>
            <a:picLocks noChangeAspect="1"/>
          </p:cNvPicPr>
          <p:nvPr/>
        </p:nvPicPr>
        <p:blipFill rotWithShape="1">
          <a:blip r:embed="rId12" cstate="print"/>
          <a:srcRect t="1" b="59224"/>
          <a:stretch>
            <a:fillRect/>
          </a:stretch>
        </p:blipFill>
        <p:spPr>
          <a:xfrm>
            <a:off x="9100443" y="3665426"/>
            <a:ext cx="148242" cy="92188"/>
          </a:xfrm>
          <a:prstGeom prst="rect">
            <a:avLst/>
          </a:prstGeom>
          <a:effectLst>
            <a:outerShdw blurRad="50800" dist="38100" dir="2700000" algn="tl" rotWithShape="0">
              <a:prstClr val="black">
                <a:alpha val="40000"/>
              </a:prstClr>
            </a:outerShdw>
          </a:effectLst>
        </p:spPr>
      </p:pic>
      <p:grpSp>
        <p:nvGrpSpPr>
          <p:cNvPr id="253" name="组合 252"/>
          <p:cNvGrpSpPr/>
          <p:nvPr/>
        </p:nvGrpSpPr>
        <p:grpSpPr>
          <a:xfrm>
            <a:off x="1599740" y="2325370"/>
            <a:ext cx="1317507" cy="1003113"/>
            <a:chOff x="2322867" y="2613276"/>
            <a:chExt cx="1317507" cy="1003113"/>
          </a:xfrm>
          <a:effectLst>
            <a:outerShdw blurRad="50800" dist="38100" dir="2700000" algn="tl" rotWithShape="0">
              <a:prstClr val="black">
                <a:alpha val="40000"/>
              </a:prstClr>
            </a:outerShdw>
          </a:effectLst>
        </p:grpSpPr>
        <p:sp>
          <p:nvSpPr>
            <p:cNvPr id="191" name="矩形 190"/>
            <p:cNvSpPr/>
            <p:nvPr/>
          </p:nvSpPr>
          <p:spPr>
            <a:xfrm>
              <a:off x="2322867" y="2613276"/>
              <a:ext cx="1317507" cy="1003113"/>
            </a:xfrm>
            <a:prstGeom prst="rect">
              <a:avLst/>
            </a:prstGeom>
            <a:solidFill>
              <a:schemeClr val="bg1">
                <a:alpha val="3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2" name="图片 231"/>
            <p:cNvPicPr>
              <a:picLocks noChangeAspect="1"/>
            </p:cNvPicPr>
            <p:nvPr/>
          </p:nvPicPr>
          <p:blipFill>
            <a:blip r:embed="rId13" cstate="print">
              <a:extLst>
                <a:ext uri="{28A0092B-C50C-407E-A947-70E740481C1C}">
                  <a14:useLocalDpi xmlns:a14="http://schemas.microsoft.com/office/drawing/2010/main" xmlns="" val="0"/>
                </a:ext>
              </a:extLst>
            </a:blip>
            <a:stretch>
              <a:fillRect/>
            </a:stretch>
          </p:blipFill>
          <p:spPr>
            <a:xfrm>
              <a:off x="2322868" y="2658373"/>
              <a:ext cx="1277582" cy="913867"/>
            </a:xfrm>
            <a:prstGeom prst="rect">
              <a:avLst/>
            </a:prstGeom>
            <a:effectLst>
              <a:innerShdw blurRad="114300">
                <a:prstClr val="black"/>
              </a:innerShdw>
            </a:effectLst>
          </p:spPr>
        </p:pic>
      </p:grpSp>
      <p:pic>
        <p:nvPicPr>
          <p:cNvPr id="237" name="图片 236"/>
          <p:cNvPicPr>
            <a:picLocks noChangeAspect="1"/>
          </p:cNvPicPr>
          <p:nvPr/>
        </p:nvPicPr>
        <p:blipFill rotWithShape="1">
          <a:blip r:embed="rId14" cstate="print"/>
          <a:srcRect t="2" r="23803" b="11469"/>
          <a:stretch>
            <a:fillRect/>
          </a:stretch>
        </p:blipFill>
        <p:spPr>
          <a:xfrm>
            <a:off x="8728965" y="4021775"/>
            <a:ext cx="181673" cy="114456"/>
          </a:xfrm>
          <a:prstGeom prst="rect">
            <a:avLst/>
          </a:prstGeom>
          <a:effectLst>
            <a:outerShdw blurRad="50800" dist="38100" dir="2700000" algn="tl" rotWithShape="0">
              <a:prstClr val="black">
                <a:alpha val="40000"/>
              </a:prstClr>
            </a:outerShdw>
          </a:effectLst>
        </p:spPr>
      </p:pic>
      <p:grpSp>
        <p:nvGrpSpPr>
          <p:cNvPr id="267" name="组合 266"/>
          <p:cNvGrpSpPr/>
          <p:nvPr/>
        </p:nvGrpSpPr>
        <p:grpSpPr>
          <a:xfrm>
            <a:off x="1781966" y="4007090"/>
            <a:ext cx="1539561" cy="1484992"/>
            <a:chOff x="2124866" y="3738721"/>
            <a:chExt cx="1539561" cy="1484992"/>
          </a:xfrm>
          <a:effectLst>
            <a:outerShdw blurRad="50800" dist="38100" dir="2700000" algn="tl" rotWithShape="0">
              <a:prstClr val="black">
                <a:alpha val="40000"/>
              </a:prstClr>
            </a:outerShdw>
          </a:effectLst>
        </p:grpSpPr>
        <p:sp>
          <p:nvSpPr>
            <p:cNvPr id="194" name="矩形 193"/>
            <p:cNvSpPr/>
            <p:nvPr/>
          </p:nvSpPr>
          <p:spPr>
            <a:xfrm>
              <a:off x="2124866" y="3738721"/>
              <a:ext cx="1539561" cy="1484992"/>
            </a:xfrm>
            <a:prstGeom prst="rect">
              <a:avLst/>
            </a:prstGeom>
            <a:solidFill>
              <a:schemeClr val="bg1">
                <a:alpha val="3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9" name="图片 238"/>
            <p:cNvPicPr>
              <a:picLocks noChangeAspect="1"/>
            </p:cNvPicPr>
            <p:nvPr/>
          </p:nvPicPr>
          <p:blipFill>
            <a:blip r:embed="rId15" cstate="print">
              <a:extLst>
                <a:ext uri="{28A0092B-C50C-407E-A947-70E740481C1C}">
                  <a14:useLocalDpi xmlns:a14="http://schemas.microsoft.com/office/drawing/2010/main" xmlns="" val="0"/>
                </a:ext>
              </a:extLst>
            </a:blip>
            <a:stretch>
              <a:fillRect/>
            </a:stretch>
          </p:blipFill>
          <p:spPr>
            <a:xfrm>
              <a:off x="2234044" y="3865113"/>
              <a:ext cx="1366406" cy="1280779"/>
            </a:xfrm>
            <a:prstGeom prst="rect">
              <a:avLst/>
            </a:prstGeom>
            <a:effectLst>
              <a:innerShdw blurRad="114300">
                <a:prstClr val="black"/>
              </a:innerShdw>
            </a:effectLst>
          </p:spPr>
        </p:pic>
      </p:grpSp>
      <p:grpSp>
        <p:nvGrpSpPr>
          <p:cNvPr id="254" name="组合 253"/>
          <p:cNvGrpSpPr/>
          <p:nvPr/>
        </p:nvGrpSpPr>
        <p:grpSpPr>
          <a:xfrm>
            <a:off x="9321772" y="2339239"/>
            <a:ext cx="1299211" cy="1253161"/>
            <a:chOff x="9381527" y="2324680"/>
            <a:chExt cx="1299211" cy="1253161"/>
          </a:xfrm>
          <a:effectLst>
            <a:outerShdw blurRad="50800" dist="38100" dir="2700000" algn="tl" rotWithShape="0">
              <a:prstClr val="black">
                <a:alpha val="40000"/>
              </a:prstClr>
            </a:outerShdw>
          </a:effectLst>
        </p:grpSpPr>
        <p:sp>
          <p:nvSpPr>
            <p:cNvPr id="206" name="矩形 205"/>
            <p:cNvSpPr/>
            <p:nvPr/>
          </p:nvSpPr>
          <p:spPr>
            <a:xfrm>
              <a:off x="9381527" y="2324680"/>
              <a:ext cx="1299210" cy="1253161"/>
            </a:xfrm>
            <a:prstGeom prst="rect">
              <a:avLst/>
            </a:prstGeom>
            <a:solidFill>
              <a:schemeClr val="bg1">
                <a:alpha val="31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5" name="图片 244"/>
            <p:cNvPicPr>
              <a:picLocks noChangeAspect="1"/>
            </p:cNvPicPr>
            <p:nvPr/>
          </p:nvPicPr>
          <p:blipFill>
            <a:blip r:embed="rId16" cstate="print">
              <a:extLst>
                <a:ext uri="{28A0092B-C50C-407E-A947-70E740481C1C}">
                  <a14:useLocalDpi xmlns:a14="http://schemas.microsoft.com/office/drawing/2010/main" xmlns="" val="0"/>
                </a:ext>
              </a:extLst>
            </a:blip>
            <a:stretch>
              <a:fillRect/>
            </a:stretch>
          </p:blipFill>
          <p:spPr>
            <a:xfrm>
              <a:off x="9452394" y="2391071"/>
              <a:ext cx="1228344" cy="1114129"/>
            </a:xfrm>
            <a:prstGeom prst="rect">
              <a:avLst/>
            </a:prstGeom>
            <a:effectLst>
              <a:innerShdw blurRad="114300">
                <a:prstClr val="black"/>
              </a:innerShdw>
            </a:effectLst>
          </p:spPr>
        </p:pic>
      </p:grpSp>
      <p:grpSp>
        <p:nvGrpSpPr>
          <p:cNvPr id="263" name="组合 262"/>
          <p:cNvGrpSpPr/>
          <p:nvPr/>
        </p:nvGrpSpPr>
        <p:grpSpPr>
          <a:xfrm>
            <a:off x="7388656" y="2734093"/>
            <a:ext cx="541184" cy="406428"/>
            <a:chOff x="6506424" y="4099075"/>
            <a:chExt cx="541184" cy="406428"/>
          </a:xfrm>
          <a:effectLst>
            <a:outerShdw blurRad="50800" dist="38100" dir="2700000" algn="tl" rotWithShape="0">
              <a:prstClr val="black">
                <a:alpha val="40000"/>
              </a:prstClr>
            </a:outerShdw>
          </a:effectLst>
        </p:grpSpPr>
        <p:sp>
          <p:nvSpPr>
            <p:cNvPr id="199" name="矩形 198"/>
            <p:cNvSpPr/>
            <p:nvPr/>
          </p:nvSpPr>
          <p:spPr>
            <a:xfrm>
              <a:off x="6506424" y="4099075"/>
              <a:ext cx="541184" cy="406428"/>
            </a:xfrm>
            <a:prstGeom prst="rect">
              <a:avLst/>
            </a:prstGeom>
            <a:solidFill>
              <a:schemeClr val="bg1">
                <a:alpha val="3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6" name="图片 245"/>
            <p:cNvPicPr>
              <a:picLocks noChangeAspect="1"/>
            </p:cNvPicPr>
            <p:nvPr/>
          </p:nvPicPr>
          <p:blipFill rotWithShape="1">
            <a:blip r:embed="rId17" cstate="print"/>
            <a:srcRect r="10468"/>
            <a:stretch>
              <a:fillRect/>
            </a:stretch>
          </p:blipFill>
          <p:spPr>
            <a:xfrm>
              <a:off x="6527832" y="4118849"/>
              <a:ext cx="498443" cy="368101"/>
            </a:xfrm>
            <a:prstGeom prst="rect">
              <a:avLst/>
            </a:prstGeom>
            <a:effectLst>
              <a:innerShdw blurRad="114300">
                <a:prstClr val="black"/>
              </a:innerShdw>
            </a:effectLst>
          </p:spPr>
        </p:pic>
      </p:grpSp>
      <p:grpSp>
        <p:nvGrpSpPr>
          <p:cNvPr id="265" name="组合 264"/>
          <p:cNvGrpSpPr/>
          <p:nvPr/>
        </p:nvGrpSpPr>
        <p:grpSpPr>
          <a:xfrm>
            <a:off x="4174621" y="3721744"/>
            <a:ext cx="178501" cy="122332"/>
            <a:chOff x="4174621" y="3721744"/>
            <a:chExt cx="178501" cy="122332"/>
          </a:xfrm>
          <a:effectLst>
            <a:outerShdw blurRad="50800" dist="38100" dir="2700000" algn="tl" rotWithShape="0">
              <a:prstClr val="black">
                <a:alpha val="40000"/>
              </a:prstClr>
            </a:outerShdw>
          </a:effectLst>
        </p:grpSpPr>
        <p:sp>
          <p:nvSpPr>
            <p:cNvPr id="202" name="矩形 201"/>
            <p:cNvSpPr/>
            <p:nvPr/>
          </p:nvSpPr>
          <p:spPr>
            <a:xfrm>
              <a:off x="4174621" y="3721744"/>
              <a:ext cx="178501" cy="122332"/>
            </a:xfrm>
            <a:prstGeom prst="rect">
              <a:avLst/>
            </a:prstGeom>
            <a:solidFill>
              <a:schemeClr val="bg1">
                <a:alpha val="39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8" name="图片 247"/>
            <p:cNvPicPr>
              <a:picLocks noChangeAspect="1"/>
            </p:cNvPicPr>
            <p:nvPr/>
          </p:nvPicPr>
          <p:blipFill>
            <a:blip r:embed="rId18" cstate="print"/>
            <a:stretch>
              <a:fillRect/>
            </a:stretch>
          </p:blipFill>
          <p:spPr>
            <a:xfrm>
              <a:off x="4186055" y="3735247"/>
              <a:ext cx="156262" cy="99514"/>
            </a:xfrm>
            <a:prstGeom prst="rect">
              <a:avLst/>
            </a:prstGeom>
          </p:spPr>
        </p:pic>
      </p:grpSp>
      <p:grpSp>
        <p:nvGrpSpPr>
          <p:cNvPr id="270" name="组合 269"/>
          <p:cNvGrpSpPr/>
          <p:nvPr/>
        </p:nvGrpSpPr>
        <p:grpSpPr>
          <a:xfrm>
            <a:off x="4879471" y="212933"/>
            <a:ext cx="7339089" cy="307777"/>
            <a:chOff x="4744787" y="157403"/>
            <a:chExt cx="7339089" cy="307777"/>
          </a:xfrm>
        </p:grpSpPr>
        <p:sp>
          <p:nvSpPr>
            <p:cNvPr id="271" name="文本框 270"/>
            <p:cNvSpPr txBox="1"/>
            <p:nvPr/>
          </p:nvSpPr>
          <p:spPr>
            <a:xfrm>
              <a:off x="6168733" y="157403"/>
              <a:ext cx="1770743" cy="307777"/>
            </a:xfrm>
            <a:prstGeom prst="rect">
              <a:avLst/>
            </a:prstGeom>
            <a:noFill/>
          </p:spPr>
          <p:txBody>
            <a:bodyPr wrap="square" rtlCol="0">
              <a:spAutoFit/>
            </a:bodyPr>
            <a:lstStyle>
              <a:defPPr>
                <a:defRPr lang="zh-CN"/>
              </a:defPPr>
              <a:lvl1pPr algn="ctr">
                <a:defRPr sz="1400">
                  <a:solidFill>
                    <a:schemeClr val="bg1">
                      <a:alpha val="54000"/>
                    </a:schemeClr>
                  </a:solidFill>
                  <a:latin typeface="方正正黑简体" panose="02000000000000000000" pitchFamily="2" charset="-122"/>
                  <a:ea typeface="方正正黑简体" panose="02000000000000000000" pitchFamily="2" charset="-122"/>
                </a:defRPr>
              </a:lvl1pPr>
            </a:lstStyle>
            <a:p>
              <a:r>
                <a:rPr lang="zh-CN" altLang="en-US" dirty="0"/>
                <a:t>发展历程</a:t>
              </a:r>
            </a:p>
          </p:txBody>
        </p:sp>
        <p:sp>
          <p:nvSpPr>
            <p:cNvPr id="272" name="文本框 271"/>
            <p:cNvSpPr txBox="1"/>
            <p:nvPr/>
          </p:nvSpPr>
          <p:spPr>
            <a:xfrm>
              <a:off x="7546966"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教学规模</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sp>
          <p:nvSpPr>
            <p:cNvPr id="273" name="文本框 272"/>
            <p:cNvSpPr txBox="1"/>
            <p:nvPr/>
          </p:nvSpPr>
          <p:spPr>
            <a:xfrm>
              <a:off x="8934900" y="157403"/>
              <a:ext cx="1770743" cy="307777"/>
            </a:xfrm>
            <a:prstGeom prst="rect">
              <a:avLst/>
            </a:prstGeom>
            <a:noFill/>
          </p:spPr>
          <p:txBody>
            <a:bodyPr wrap="square" rtlCol="0">
              <a:spAutoFit/>
            </a:bodyPr>
            <a:lstStyle/>
            <a:p>
              <a:pPr algn="ctr"/>
              <a:r>
                <a:rPr lang="zh-CN" altLang="en-US" sz="1400" dirty="0" smtClean="0">
                  <a:solidFill>
                    <a:srgbClr val="FFC000">
                      <a:alpha val="54000"/>
                    </a:srgbClr>
                  </a:solidFill>
                  <a:latin typeface="方正正黑简体" panose="02000000000000000000" pitchFamily="2" charset="-122"/>
                  <a:ea typeface="方正正黑简体" panose="02000000000000000000" pitchFamily="2" charset="-122"/>
                </a:rPr>
                <a:t>师资力量</a:t>
              </a:r>
              <a:endParaRPr lang="zh-CN" altLang="en-US" sz="1400" dirty="0">
                <a:solidFill>
                  <a:srgbClr val="FFC000">
                    <a:alpha val="54000"/>
                  </a:srgbClr>
                </a:solidFill>
                <a:latin typeface="方正正黑简体" panose="02000000000000000000" pitchFamily="2" charset="-122"/>
                <a:ea typeface="方正正黑简体" panose="02000000000000000000" pitchFamily="2" charset="-122"/>
              </a:endParaRPr>
            </a:p>
          </p:txBody>
        </p:sp>
        <p:sp>
          <p:nvSpPr>
            <p:cNvPr id="274" name="文本框 273"/>
            <p:cNvSpPr txBox="1"/>
            <p:nvPr/>
          </p:nvSpPr>
          <p:spPr>
            <a:xfrm>
              <a:off x="10313133"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校园生活</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sp>
          <p:nvSpPr>
            <p:cNvPr id="275" name="文本框 274"/>
            <p:cNvSpPr txBox="1"/>
            <p:nvPr/>
          </p:nvSpPr>
          <p:spPr>
            <a:xfrm>
              <a:off x="4744787"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前言</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extLst>
              <a:ext uri="{BEBA8EAE-BF5A-486C-A8C5-ECC9F3942E4B}">
                <a14:imgProps xmlns:a14="http://schemas.microsoft.com/office/drawing/2010/main" xmlns="">
                  <a14:imgLayer r:embed="rId3">
                    <a14:imgEffect>
                      <a14:sharpenSoften amount="-100000"/>
                    </a14:imgEffect>
                  </a14:imgLayer>
                </a14:imgProps>
              </a:ext>
            </a:extLst>
          </a:blip>
          <a:srcRect/>
          <a:stretch>
            <a:fillRect t="-17000" b="-17000"/>
          </a:stretch>
        </a:blipFill>
        <a:effectLst/>
      </p:bgPr>
    </p:bg>
    <p:spTree>
      <p:nvGrpSpPr>
        <p:cNvPr id="1" name=""/>
        <p:cNvGrpSpPr/>
        <p:nvPr/>
      </p:nvGrpSpPr>
      <p:grpSpPr>
        <a:xfrm>
          <a:off x="0" y="0"/>
          <a:ext cx="0" cy="0"/>
          <a:chOff x="0" y="0"/>
          <a:chExt cx="0" cy="0"/>
        </a:xfrm>
      </p:grpSpPr>
      <p:sp>
        <p:nvSpPr>
          <p:cNvPr id="5" name="矩形 4"/>
          <p:cNvSpPr/>
          <p:nvPr/>
        </p:nvSpPr>
        <p:spPr>
          <a:xfrm>
            <a:off x="0" y="0"/>
            <a:ext cx="12192000" cy="780627"/>
          </a:xfrm>
          <a:prstGeom prst="rect">
            <a:avLst/>
          </a:prstGeom>
          <a:gradFill flip="none" rotWithShape="1">
            <a:gsLst>
              <a:gs pos="0">
                <a:srgbClr val="940140"/>
              </a:gs>
              <a:gs pos="100000">
                <a:srgbClr val="940140">
                  <a:alpha val="9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6531429"/>
            <a:ext cx="12192000" cy="326571"/>
          </a:xfrm>
          <a:prstGeom prst="rect">
            <a:avLst/>
          </a:prstGeom>
          <a:solidFill>
            <a:srgbClr val="94014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内容占位符 8"/>
          <p:cNvPicPr>
            <a:picLocks noGrp="1" noChangeAspect="1"/>
          </p:cNvPicPr>
          <p:nvPr>
            <p:ph idx="1"/>
          </p:nvPr>
        </p:nvPicPr>
        <p:blipFill>
          <a:blip r:embed="rId4" cstate="print">
            <a:extLst>
              <a:ext uri="{28A0092B-C50C-407E-A947-70E740481C1C}">
                <a14:useLocalDpi xmlns:a14="http://schemas.microsoft.com/office/drawing/2010/main" xmlns="" val="0"/>
              </a:ext>
            </a:extLst>
          </a:blip>
          <a:stretch>
            <a:fillRect/>
          </a:stretch>
        </p:blipFill>
        <p:spPr>
          <a:xfrm>
            <a:off x="5743574" y="1386356"/>
            <a:ext cx="4524375" cy="3091188"/>
          </a:xfrm>
          <a:scene3d>
            <a:camera prst="perspectiveContrastingLeftFacing">
              <a:rot lat="513178" lon="1424687" rev="21185272"/>
            </a:camera>
            <a:lightRig rig="threePt" dir="t"/>
          </a:scene3d>
        </p:spPr>
      </p:pic>
      <p:pic>
        <p:nvPicPr>
          <p:cNvPr id="10" name="图片 9"/>
          <p:cNvPicPr>
            <a:picLocks noChangeAspect="1"/>
          </p:cNvPicPr>
          <p:nvPr/>
        </p:nvPicPr>
        <p:blipFill>
          <a:blip r:embed="rId5" cstate="print">
            <a:extLst>
              <a:ext uri="{BEBA8EAE-BF5A-486C-A8C5-ECC9F3942E4B}">
                <a14:imgProps xmlns:a14="http://schemas.microsoft.com/office/drawing/2010/main" xmlns="">
                  <a14:imgLayer r:embed="rId6">
                    <a14:imgEffect>
                      <a14:sharpenSoften amount="-96000"/>
                    </a14:imgEffect>
                  </a14:imgLayer>
                </a14:imgProps>
              </a:ext>
              <a:ext uri="{28A0092B-C50C-407E-A947-70E740481C1C}">
                <a14:useLocalDpi xmlns:a14="http://schemas.microsoft.com/office/drawing/2010/main" xmlns="" val="0"/>
              </a:ext>
            </a:extLst>
          </a:blip>
          <a:stretch>
            <a:fillRect/>
          </a:stretch>
        </p:blipFill>
        <p:spPr>
          <a:xfrm>
            <a:off x="1866900" y="2476500"/>
            <a:ext cx="2814638" cy="3752850"/>
          </a:xfrm>
          <a:prstGeom prst="rect">
            <a:avLst/>
          </a:prstGeom>
          <a:scene3d>
            <a:camera prst="isometricOffAxis2Right">
              <a:rot lat="533299" lon="21433737" rev="942954"/>
            </a:camera>
            <a:lightRig rig="threePt" dir="t"/>
          </a:scene3d>
        </p:spPr>
      </p:pic>
      <p:sp>
        <p:nvSpPr>
          <p:cNvPr id="11" name="TextBox 10"/>
          <p:cNvSpPr txBox="1"/>
          <p:nvPr/>
        </p:nvSpPr>
        <p:spPr>
          <a:xfrm>
            <a:off x="10833437" y="1866900"/>
            <a:ext cx="1015663" cy="3276600"/>
          </a:xfrm>
          <a:prstGeom prst="rect">
            <a:avLst/>
          </a:prstGeom>
          <a:noFill/>
        </p:spPr>
        <p:txBody>
          <a:bodyPr vert="eaVert" wrap="square" rtlCol="0">
            <a:spAutoFit/>
          </a:bodyPr>
          <a:lstStyle/>
          <a:p>
            <a:r>
              <a:rPr lang="zh-CN" altLang="en-US" sz="5400" b="1" dirty="0" smtClean="0">
                <a:solidFill>
                  <a:schemeClr val="accent6">
                    <a:lumMod val="75000"/>
                  </a:schemeClr>
                </a:solidFill>
              </a:rPr>
              <a:t>图书馆</a:t>
            </a:r>
            <a:endParaRPr lang="zh-CN" altLang="en-US" sz="5400" b="1" dirty="0">
              <a:solidFill>
                <a:schemeClr val="accent6">
                  <a:lumMod val="75000"/>
                </a:schemeClr>
              </a:solidFill>
            </a:endParaRPr>
          </a:p>
        </p:txBody>
      </p:sp>
      <p:sp>
        <p:nvSpPr>
          <p:cNvPr id="12" name="文本框 10"/>
          <p:cNvSpPr txBox="1"/>
          <p:nvPr/>
        </p:nvSpPr>
        <p:spPr>
          <a:xfrm>
            <a:off x="0" y="135988"/>
            <a:ext cx="3149376" cy="461665"/>
          </a:xfrm>
          <a:prstGeom prst="rect">
            <a:avLst/>
          </a:prstGeom>
          <a:noFill/>
        </p:spPr>
        <p:txBody>
          <a:bodyPr wrap="square" rtlCol="0">
            <a:spAutoFit/>
          </a:bodyPr>
          <a:lstStyle/>
          <a:p>
            <a:r>
              <a:rPr lang="zh-CN" altLang="en-US" sz="2400" dirty="0" smtClean="0">
                <a:solidFill>
                  <a:schemeClr val="bg1">
                    <a:alpha val="54000"/>
                  </a:schemeClr>
                </a:solidFill>
                <a:latin typeface="叶根友毛笔行书2.0版" panose="02010601030101010101" pitchFamily="2" charset="-122"/>
                <a:ea typeface="叶根友毛笔行书2.0版" panose="02010601030101010101" pitchFamily="2" charset="-122"/>
              </a:rPr>
              <a:t>九江职业技术学院</a:t>
            </a:r>
            <a:endParaRPr lang="zh-CN" altLang="en-US" sz="2400" dirty="0">
              <a:solidFill>
                <a:schemeClr val="bg1">
                  <a:alpha val="54000"/>
                </a:schemeClr>
              </a:solidFill>
              <a:latin typeface="叶根友毛笔行书2.0版" panose="02010601030101010101" pitchFamily="2" charset="-122"/>
              <a:ea typeface="叶根友毛笔行书2.0版" panose="02010601030101010101" pitchFamily="2" charset="-122"/>
            </a:endParaRPr>
          </a:p>
        </p:txBody>
      </p:sp>
      <p:grpSp>
        <p:nvGrpSpPr>
          <p:cNvPr id="13" name="组合 12"/>
          <p:cNvGrpSpPr/>
          <p:nvPr/>
        </p:nvGrpSpPr>
        <p:grpSpPr>
          <a:xfrm>
            <a:off x="4879471" y="212933"/>
            <a:ext cx="7339089" cy="307777"/>
            <a:chOff x="4744787" y="157403"/>
            <a:chExt cx="7339089" cy="307777"/>
          </a:xfrm>
        </p:grpSpPr>
        <p:sp>
          <p:nvSpPr>
            <p:cNvPr id="14" name="文本框 132"/>
            <p:cNvSpPr txBox="1"/>
            <p:nvPr/>
          </p:nvSpPr>
          <p:spPr>
            <a:xfrm>
              <a:off x="6168733" y="157403"/>
              <a:ext cx="1770743" cy="307777"/>
            </a:xfrm>
            <a:prstGeom prst="rect">
              <a:avLst/>
            </a:prstGeom>
            <a:noFill/>
          </p:spPr>
          <p:txBody>
            <a:bodyPr wrap="square" rtlCol="0">
              <a:spAutoFit/>
            </a:bodyPr>
            <a:lstStyle>
              <a:defPPr>
                <a:defRPr lang="zh-CN"/>
              </a:defPPr>
              <a:lvl1pPr algn="ctr">
                <a:defRPr sz="1400">
                  <a:solidFill>
                    <a:schemeClr val="bg1">
                      <a:alpha val="54000"/>
                    </a:schemeClr>
                  </a:solidFill>
                  <a:latin typeface="方正正黑简体" panose="02000000000000000000" pitchFamily="2" charset="-122"/>
                  <a:ea typeface="方正正黑简体" panose="02000000000000000000" pitchFamily="2" charset="-122"/>
                </a:defRPr>
              </a:lvl1pPr>
            </a:lstStyle>
            <a:p>
              <a:r>
                <a:rPr lang="zh-CN" altLang="en-US" dirty="0"/>
                <a:t>发展历程</a:t>
              </a:r>
            </a:p>
          </p:txBody>
        </p:sp>
        <p:sp>
          <p:nvSpPr>
            <p:cNvPr id="15" name="文本框 133"/>
            <p:cNvSpPr txBox="1"/>
            <p:nvPr/>
          </p:nvSpPr>
          <p:spPr>
            <a:xfrm>
              <a:off x="7546966"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教学规模</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sp>
          <p:nvSpPr>
            <p:cNvPr id="16" name="文本框 134"/>
            <p:cNvSpPr txBox="1"/>
            <p:nvPr/>
          </p:nvSpPr>
          <p:spPr>
            <a:xfrm>
              <a:off x="8934900" y="157403"/>
              <a:ext cx="1770743" cy="307777"/>
            </a:xfrm>
            <a:prstGeom prst="rect">
              <a:avLst/>
            </a:prstGeom>
            <a:noFill/>
          </p:spPr>
          <p:txBody>
            <a:bodyPr wrap="square" rtlCol="0">
              <a:spAutoFit/>
            </a:bodyPr>
            <a:lstStyle>
              <a:defPPr>
                <a:defRPr lang="zh-CN"/>
              </a:defPPr>
              <a:lvl1pPr algn="ctr">
                <a:defRPr sz="1400">
                  <a:solidFill>
                    <a:srgbClr val="C4AF8A"/>
                  </a:solidFill>
                  <a:latin typeface="方正正黑简体" panose="02000000000000000000" pitchFamily="2" charset="-122"/>
                  <a:ea typeface="方正正黑简体" panose="02000000000000000000" pitchFamily="2" charset="-122"/>
                </a:defRPr>
              </a:lvl1pPr>
            </a:lstStyle>
            <a:p>
              <a:r>
                <a:rPr lang="zh-CN" altLang="en-US" dirty="0">
                  <a:solidFill>
                    <a:schemeClr val="bg2">
                      <a:lumMod val="90000"/>
                    </a:schemeClr>
                  </a:solidFill>
                </a:rPr>
                <a:t>师资力量</a:t>
              </a:r>
            </a:p>
          </p:txBody>
        </p:sp>
        <p:sp>
          <p:nvSpPr>
            <p:cNvPr id="17" name="文本框 135"/>
            <p:cNvSpPr txBox="1"/>
            <p:nvPr/>
          </p:nvSpPr>
          <p:spPr>
            <a:xfrm>
              <a:off x="10313133" y="157403"/>
              <a:ext cx="1770743" cy="307777"/>
            </a:xfrm>
            <a:prstGeom prst="rect">
              <a:avLst/>
            </a:prstGeom>
            <a:noFill/>
          </p:spPr>
          <p:txBody>
            <a:bodyPr wrap="square" rtlCol="0">
              <a:spAutoFit/>
            </a:bodyPr>
            <a:lstStyle/>
            <a:p>
              <a:pPr algn="ctr"/>
              <a:r>
                <a:rPr lang="zh-CN" altLang="en-US" sz="1400" dirty="0" smtClean="0">
                  <a:solidFill>
                    <a:srgbClr val="FFC000">
                      <a:alpha val="54000"/>
                    </a:srgbClr>
                  </a:solidFill>
                  <a:latin typeface="方正正黑简体" panose="02000000000000000000" pitchFamily="2" charset="-122"/>
                  <a:ea typeface="方正正黑简体" panose="02000000000000000000" pitchFamily="2" charset="-122"/>
                </a:rPr>
                <a:t>校园生活</a:t>
              </a:r>
              <a:endParaRPr lang="zh-CN" altLang="en-US" sz="1400" dirty="0">
                <a:solidFill>
                  <a:srgbClr val="FFC000">
                    <a:alpha val="54000"/>
                  </a:srgbClr>
                </a:solidFill>
                <a:latin typeface="方正正黑简体" panose="02000000000000000000" pitchFamily="2" charset="-122"/>
                <a:ea typeface="方正正黑简体" panose="02000000000000000000" pitchFamily="2" charset="-122"/>
              </a:endParaRPr>
            </a:p>
          </p:txBody>
        </p:sp>
        <p:sp>
          <p:nvSpPr>
            <p:cNvPr id="18" name="文本框 136"/>
            <p:cNvSpPr txBox="1"/>
            <p:nvPr/>
          </p:nvSpPr>
          <p:spPr>
            <a:xfrm>
              <a:off x="4744787"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前言</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2000" fill="hold"/>
                                        <p:tgtEl>
                                          <p:spTgt spid="10"/>
                                        </p:tgtEl>
                                        <p:attrNameLst>
                                          <p:attrName>ppt_x</p:attrName>
                                        </p:attrNameLst>
                                      </p:cBhvr>
                                      <p:tavLst>
                                        <p:tav tm="0">
                                          <p:val>
                                            <p:strVal val="#ppt_x"/>
                                          </p:val>
                                        </p:tav>
                                        <p:tav tm="100000">
                                          <p:val>
                                            <p:strVal val="#ppt_x"/>
                                          </p:val>
                                        </p:tav>
                                      </p:tavLst>
                                    </p:anim>
                                    <p:anim calcmode="lin" valueType="num">
                                      <p:cBhvr additive="base">
                                        <p:cTn id="8" dur="2000" fill="hold"/>
                                        <p:tgtEl>
                                          <p:spTgt spid="10"/>
                                        </p:tgtEl>
                                        <p:attrNameLst>
                                          <p:attrName>ppt_y</p:attrName>
                                        </p:attrNameLst>
                                      </p:cBhvr>
                                      <p:tavLst>
                                        <p:tav tm="0">
                                          <p:val>
                                            <p:strVal val="1+#ppt_h/2"/>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2000" fill="hold"/>
                                        <p:tgtEl>
                                          <p:spTgt spid="9"/>
                                        </p:tgtEl>
                                        <p:attrNameLst>
                                          <p:attrName>ppt_w</p:attrName>
                                        </p:attrNameLst>
                                      </p:cBhvr>
                                      <p:tavLst>
                                        <p:tav tm="0">
                                          <p:val>
                                            <p:fltVal val="0"/>
                                          </p:val>
                                        </p:tav>
                                        <p:tav tm="100000">
                                          <p:val>
                                            <p:strVal val="#ppt_w"/>
                                          </p:val>
                                        </p:tav>
                                      </p:tavLst>
                                    </p:anim>
                                    <p:anim calcmode="lin" valueType="num">
                                      <p:cBhvr>
                                        <p:cTn id="12" dur="2000" fill="hold"/>
                                        <p:tgtEl>
                                          <p:spTgt spid="9"/>
                                        </p:tgtEl>
                                        <p:attrNameLst>
                                          <p:attrName>ppt_h</p:attrName>
                                        </p:attrNameLst>
                                      </p:cBhvr>
                                      <p:tavLst>
                                        <p:tav tm="0">
                                          <p:val>
                                            <p:fltVal val="0"/>
                                          </p:val>
                                        </p:tav>
                                        <p:tav tm="100000">
                                          <p:val>
                                            <p:strVal val="#ppt_h"/>
                                          </p:val>
                                        </p:tav>
                                      </p:tavLst>
                                    </p:anim>
                                    <p:animEffect transition="in" filter="fade">
                                      <p:cBhvr>
                                        <p:cTn id="1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extLst>
              <a:ext uri="{BEBA8EAE-BF5A-486C-A8C5-ECC9F3942E4B}">
                <a14:imgProps xmlns:a14="http://schemas.microsoft.com/office/drawing/2010/main" xmlns="">
                  <a14:imgLayer r:embed="rId3">
                    <a14:imgEffect>
                      <a14:colorTemperature colorTemp="7200"/>
                    </a14:imgEffect>
                    <a14:imgEffect>
                      <a14:sharpenSoften amount="-100000"/>
                    </a14:imgEffect>
                  </a14:imgLayer>
                </a14:imgProps>
              </a:ext>
            </a:extLst>
          </a:blip>
          <a:srcRect/>
          <a:stretch>
            <a:fillRect t="-17000" b="-17000"/>
          </a:stretch>
        </a:blipFill>
        <a:effectLst/>
      </p:bgPr>
    </p:bg>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4" cstate="print">
            <a:extLst>
              <a:ext uri="{28A0092B-C50C-407E-A947-70E740481C1C}">
                <a14:useLocalDpi xmlns:a14="http://schemas.microsoft.com/office/drawing/2010/main" xmlns="" val="0"/>
              </a:ext>
            </a:extLst>
          </a:blip>
          <a:stretch>
            <a:fillRect/>
          </a:stretch>
        </p:blipFill>
        <p:spPr>
          <a:xfrm>
            <a:off x="201556" y="571499"/>
            <a:ext cx="5211051" cy="3471863"/>
          </a:xfrm>
          <a:scene3d>
            <a:camera prst="isometricRightUp">
              <a:rot lat="2007932" lon="21457116" rev="885318"/>
            </a:camera>
            <a:lightRig rig="threePt" dir="t"/>
          </a:scene3d>
        </p:spPr>
      </p:pic>
      <p:pic>
        <p:nvPicPr>
          <p:cNvPr id="5" name="图片 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724650" y="1582895"/>
            <a:ext cx="4089400" cy="2724563"/>
          </a:xfrm>
          <a:prstGeom prst="rect">
            <a:avLst/>
          </a:prstGeom>
          <a:scene3d>
            <a:camera prst="isometricRightUp"/>
            <a:lightRig rig="threePt" dir="t"/>
          </a:scene3d>
        </p:spPr>
      </p:pic>
      <p:pic>
        <p:nvPicPr>
          <p:cNvPr id="6" name="图片 5"/>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2635250" y="3842686"/>
            <a:ext cx="4089400" cy="2724563"/>
          </a:xfrm>
          <a:prstGeom prst="rect">
            <a:avLst/>
          </a:prstGeom>
          <a:scene3d>
            <a:camera prst="isometricTopUp">
              <a:rot lat="327162" lon="11076521" rev="9967930"/>
            </a:camera>
            <a:lightRig rig="threePt" dir="t"/>
          </a:scene3d>
        </p:spPr>
      </p:pic>
      <p:sp>
        <p:nvSpPr>
          <p:cNvPr id="7" name="TextBox 6"/>
          <p:cNvSpPr txBox="1"/>
          <p:nvPr/>
        </p:nvSpPr>
        <p:spPr>
          <a:xfrm>
            <a:off x="11065698" y="2076449"/>
            <a:ext cx="800219" cy="3128517"/>
          </a:xfrm>
          <a:prstGeom prst="rect">
            <a:avLst/>
          </a:prstGeom>
          <a:noFill/>
        </p:spPr>
        <p:txBody>
          <a:bodyPr vert="eaVert" wrap="square" rtlCol="0">
            <a:spAutoFit/>
          </a:bodyPr>
          <a:lstStyle/>
          <a:p>
            <a:r>
              <a:rPr lang="zh-CN" altLang="en-US" sz="4000" b="1" dirty="0" smtClean="0">
                <a:solidFill>
                  <a:schemeClr val="accent6">
                    <a:lumMod val="75000"/>
                  </a:schemeClr>
                </a:solidFill>
              </a:rPr>
              <a:t>篮球赛</a:t>
            </a:r>
            <a:endParaRPr lang="zh-CN" altLang="en-US" sz="4000" b="1" dirty="0">
              <a:solidFill>
                <a:schemeClr val="accent6">
                  <a:lumMod val="75000"/>
                </a:schemeClr>
              </a:solidFill>
            </a:endParaRPr>
          </a:p>
        </p:txBody>
      </p:sp>
      <p:sp>
        <p:nvSpPr>
          <p:cNvPr id="8" name="矩形 7"/>
          <p:cNvSpPr/>
          <p:nvPr/>
        </p:nvSpPr>
        <p:spPr>
          <a:xfrm>
            <a:off x="-27639" y="-14312"/>
            <a:ext cx="12219639" cy="744809"/>
          </a:xfrm>
          <a:prstGeom prst="rect">
            <a:avLst/>
          </a:prstGeom>
          <a:solidFill>
            <a:schemeClr val="bg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0"/>
            <a:ext cx="12192000" cy="780627"/>
          </a:xfrm>
          <a:prstGeom prst="rect">
            <a:avLst/>
          </a:prstGeom>
          <a:gradFill flip="none" rotWithShape="1">
            <a:gsLst>
              <a:gs pos="0">
                <a:srgbClr val="940140"/>
              </a:gs>
              <a:gs pos="100000">
                <a:srgbClr val="940140">
                  <a:alpha val="9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6531429"/>
            <a:ext cx="12192000" cy="326571"/>
          </a:xfrm>
          <a:prstGeom prst="rect">
            <a:avLst/>
          </a:prstGeom>
          <a:solidFill>
            <a:srgbClr val="94014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4879471" y="212933"/>
            <a:ext cx="7339089" cy="307777"/>
            <a:chOff x="4744787" y="157403"/>
            <a:chExt cx="7339089" cy="307777"/>
          </a:xfrm>
        </p:grpSpPr>
        <p:sp>
          <p:nvSpPr>
            <p:cNvPr id="13" name="文本框 132"/>
            <p:cNvSpPr txBox="1"/>
            <p:nvPr/>
          </p:nvSpPr>
          <p:spPr>
            <a:xfrm>
              <a:off x="6168733" y="157403"/>
              <a:ext cx="1770743" cy="307777"/>
            </a:xfrm>
            <a:prstGeom prst="rect">
              <a:avLst/>
            </a:prstGeom>
            <a:noFill/>
          </p:spPr>
          <p:txBody>
            <a:bodyPr wrap="square" rtlCol="0">
              <a:spAutoFit/>
            </a:bodyPr>
            <a:lstStyle>
              <a:defPPr>
                <a:defRPr lang="zh-CN"/>
              </a:defPPr>
              <a:lvl1pPr algn="ctr">
                <a:defRPr sz="1400">
                  <a:solidFill>
                    <a:schemeClr val="bg1">
                      <a:alpha val="54000"/>
                    </a:schemeClr>
                  </a:solidFill>
                  <a:latin typeface="方正正黑简体" panose="02000000000000000000" pitchFamily="2" charset="-122"/>
                  <a:ea typeface="方正正黑简体" panose="02000000000000000000" pitchFamily="2" charset="-122"/>
                </a:defRPr>
              </a:lvl1pPr>
            </a:lstStyle>
            <a:p>
              <a:r>
                <a:rPr lang="zh-CN" altLang="en-US" dirty="0"/>
                <a:t>发展历程</a:t>
              </a:r>
            </a:p>
          </p:txBody>
        </p:sp>
        <p:sp>
          <p:nvSpPr>
            <p:cNvPr id="14" name="文本框 133"/>
            <p:cNvSpPr txBox="1"/>
            <p:nvPr/>
          </p:nvSpPr>
          <p:spPr>
            <a:xfrm>
              <a:off x="7546966"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教学规模</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sp>
          <p:nvSpPr>
            <p:cNvPr id="15" name="文本框 134"/>
            <p:cNvSpPr txBox="1"/>
            <p:nvPr/>
          </p:nvSpPr>
          <p:spPr>
            <a:xfrm>
              <a:off x="8934900" y="157403"/>
              <a:ext cx="1770743" cy="307777"/>
            </a:xfrm>
            <a:prstGeom prst="rect">
              <a:avLst/>
            </a:prstGeom>
            <a:noFill/>
          </p:spPr>
          <p:txBody>
            <a:bodyPr wrap="square" rtlCol="0">
              <a:spAutoFit/>
            </a:bodyPr>
            <a:lstStyle>
              <a:defPPr>
                <a:defRPr lang="zh-CN"/>
              </a:defPPr>
              <a:lvl1pPr algn="ctr">
                <a:defRPr sz="1400">
                  <a:solidFill>
                    <a:srgbClr val="C4AF8A"/>
                  </a:solidFill>
                  <a:latin typeface="方正正黑简体" panose="02000000000000000000" pitchFamily="2" charset="-122"/>
                  <a:ea typeface="方正正黑简体" panose="02000000000000000000" pitchFamily="2" charset="-122"/>
                </a:defRPr>
              </a:lvl1pPr>
            </a:lstStyle>
            <a:p>
              <a:r>
                <a:rPr lang="zh-CN" altLang="en-US" dirty="0">
                  <a:solidFill>
                    <a:schemeClr val="bg2"/>
                  </a:solidFill>
                </a:rPr>
                <a:t>师资力量</a:t>
              </a:r>
            </a:p>
          </p:txBody>
        </p:sp>
        <p:sp>
          <p:nvSpPr>
            <p:cNvPr id="16" name="文本框 135"/>
            <p:cNvSpPr txBox="1"/>
            <p:nvPr/>
          </p:nvSpPr>
          <p:spPr>
            <a:xfrm>
              <a:off x="10313133" y="157403"/>
              <a:ext cx="1770743" cy="307777"/>
            </a:xfrm>
            <a:prstGeom prst="rect">
              <a:avLst/>
            </a:prstGeom>
            <a:noFill/>
          </p:spPr>
          <p:txBody>
            <a:bodyPr wrap="square" rtlCol="0">
              <a:spAutoFit/>
            </a:bodyPr>
            <a:lstStyle/>
            <a:p>
              <a:pPr algn="ctr"/>
              <a:r>
                <a:rPr lang="zh-CN" altLang="en-US" sz="1400" dirty="0" smtClean="0">
                  <a:solidFill>
                    <a:srgbClr val="FFC000">
                      <a:alpha val="54000"/>
                    </a:srgbClr>
                  </a:solidFill>
                  <a:latin typeface="方正正黑简体" panose="02000000000000000000" pitchFamily="2" charset="-122"/>
                  <a:ea typeface="方正正黑简体" panose="02000000000000000000" pitchFamily="2" charset="-122"/>
                </a:rPr>
                <a:t>校园生活</a:t>
              </a:r>
              <a:endParaRPr lang="zh-CN" altLang="en-US" sz="1400" dirty="0">
                <a:solidFill>
                  <a:srgbClr val="FFC000">
                    <a:alpha val="54000"/>
                  </a:srgbClr>
                </a:solidFill>
                <a:latin typeface="方正正黑简体" panose="02000000000000000000" pitchFamily="2" charset="-122"/>
                <a:ea typeface="方正正黑简体" panose="02000000000000000000" pitchFamily="2" charset="-122"/>
              </a:endParaRPr>
            </a:p>
          </p:txBody>
        </p:sp>
        <p:sp>
          <p:nvSpPr>
            <p:cNvPr id="17" name="文本框 136"/>
            <p:cNvSpPr txBox="1"/>
            <p:nvPr/>
          </p:nvSpPr>
          <p:spPr>
            <a:xfrm>
              <a:off x="4744787"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前言</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grpSp>
      <p:sp>
        <p:nvSpPr>
          <p:cNvPr id="18" name="文本框 10"/>
          <p:cNvSpPr txBox="1"/>
          <p:nvPr/>
        </p:nvSpPr>
        <p:spPr>
          <a:xfrm>
            <a:off x="0" y="159480"/>
            <a:ext cx="3149376" cy="461665"/>
          </a:xfrm>
          <a:prstGeom prst="rect">
            <a:avLst/>
          </a:prstGeom>
          <a:noFill/>
        </p:spPr>
        <p:txBody>
          <a:bodyPr wrap="square" rtlCol="0">
            <a:spAutoFit/>
          </a:bodyPr>
          <a:lstStyle/>
          <a:p>
            <a:r>
              <a:rPr lang="zh-CN" altLang="en-US" sz="2400" dirty="0" smtClean="0">
                <a:solidFill>
                  <a:schemeClr val="bg1">
                    <a:alpha val="54000"/>
                  </a:schemeClr>
                </a:solidFill>
                <a:latin typeface="叶根友毛笔行书2.0版" panose="02010601030101010101" pitchFamily="2" charset="-122"/>
                <a:ea typeface="叶根友毛笔行书2.0版" panose="02010601030101010101" pitchFamily="2" charset="-122"/>
              </a:rPr>
              <a:t>九江职业技术学院</a:t>
            </a:r>
            <a:endParaRPr lang="zh-CN" altLang="en-US" sz="2400" dirty="0">
              <a:solidFill>
                <a:schemeClr val="bg1">
                  <a:alpha val="54000"/>
                </a:schemeClr>
              </a:solidFill>
              <a:latin typeface="叶根友毛笔行书2.0版" panose="02010601030101010101" pitchFamily="2" charset="-122"/>
              <a:ea typeface="叶根友毛笔行书2.0版" panose="0201060103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 calcmode="lin" valueType="num">
                                      <p:cBhvr>
                                        <p:cTn id="9" dur="2000" fill="hold"/>
                                        <p:tgtEl>
                                          <p:spTgt spid="4"/>
                                        </p:tgtEl>
                                        <p:attrNameLst>
                                          <p:attrName>style.rotation</p:attrName>
                                        </p:attrNameLst>
                                      </p:cBhvr>
                                      <p:tavLst>
                                        <p:tav tm="0">
                                          <p:val>
                                            <p:fltVal val="90"/>
                                          </p:val>
                                        </p:tav>
                                        <p:tav tm="100000">
                                          <p:val>
                                            <p:fltVal val="0"/>
                                          </p:val>
                                        </p:tav>
                                      </p:tavLst>
                                    </p:anim>
                                    <p:animEffect transition="in" filter="fade">
                                      <p:cBhvr>
                                        <p:cTn id="10" dur="2000"/>
                                        <p:tgtEl>
                                          <p:spTgt spid="4"/>
                                        </p:tgtEl>
                                      </p:cBhvr>
                                    </p:animEffect>
                                  </p:childTnLst>
                                </p:cTn>
                              </p:par>
                              <p:par>
                                <p:cTn id="11" presetID="3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2000" fill="hold"/>
                                        <p:tgtEl>
                                          <p:spTgt spid="5"/>
                                        </p:tgtEl>
                                        <p:attrNameLst>
                                          <p:attrName>ppt_w</p:attrName>
                                        </p:attrNameLst>
                                      </p:cBhvr>
                                      <p:tavLst>
                                        <p:tav tm="0">
                                          <p:val>
                                            <p:fltVal val="0"/>
                                          </p:val>
                                        </p:tav>
                                        <p:tav tm="100000">
                                          <p:val>
                                            <p:strVal val="#ppt_w"/>
                                          </p:val>
                                        </p:tav>
                                      </p:tavLst>
                                    </p:anim>
                                    <p:anim calcmode="lin" valueType="num">
                                      <p:cBhvr>
                                        <p:cTn id="14" dur="2000" fill="hold"/>
                                        <p:tgtEl>
                                          <p:spTgt spid="5"/>
                                        </p:tgtEl>
                                        <p:attrNameLst>
                                          <p:attrName>ppt_h</p:attrName>
                                        </p:attrNameLst>
                                      </p:cBhvr>
                                      <p:tavLst>
                                        <p:tav tm="0">
                                          <p:val>
                                            <p:fltVal val="0"/>
                                          </p:val>
                                        </p:tav>
                                        <p:tav tm="100000">
                                          <p:val>
                                            <p:strVal val="#ppt_h"/>
                                          </p:val>
                                        </p:tav>
                                      </p:tavLst>
                                    </p:anim>
                                    <p:anim calcmode="lin" valueType="num">
                                      <p:cBhvr>
                                        <p:cTn id="15" dur="2000" fill="hold"/>
                                        <p:tgtEl>
                                          <p:spTgt spid="5"/>
                                        </p:tgtEl>
                                        <p:attrNameLst>
                                          <p:attrName>style.rotation</p:attrName>
                                        </p:attrNameLst>
                                      </p:cBhvr>
                                      <p:tavLst>
                                        <p:tav tm="0">
                                          <p:val>
                                            <p:fltVal val="90"/>
                                          </p:val>
                                        </p:tav>
                                        <p:tav tm="100000">
                                          <p:val>
                                            <p:fltVal val="0"/>
                                          </p:val>
                                        </p:tav>
                                      </p:tavLst>
                                    </p:anim>
                                    <p:animEffect transition="in" filter="fade">
                                      <p:cBhvr>
                                        <p:cTn id="16" dur="2000"/>
                                        <p:tgtEl>
                                          <p:spTgt spid="5"/>
                                        </p:tgtEl>
                                      </p:cBhvr>
                                    </p:animEffect>
                                  </p:childTnLst>
                                </p:cTn>
                              </p:par>
                              <p:par>
                                <p:cTn id="17" presetID="6" presetClass="entr" presetSubtype="16"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circle(in)">
                                      <p:cBhvr>
                                        <p:cTn id="1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extLst>
              <a:ext uri="{BEBA8EAE-BF5A-486C-A8C5-ECC9F3942E4B}">
                <a14:imgProps xmlns:a14="http://schemas.microsoft.com/office/drawing/2010/main" xmlns="">
                  <a14:imgLayer r:embed="rId3">
                    <a14:imgEffect>
                      <a14:saturation sat="175000"/>
                    </a14:imgEffect>
                    <a14:imgEffect>
                      <a14:sharpenSoften amount="-100000"/>
                    </a14:imgEffect>
                  </a14:imgLayer>
                </a14:imgProps>
              </a:ext>
            </a:extLst>
          </a:blip>
          <a:srcRect/>
          <a:stretch>
            <a:fillRect t="-17000" b="-17000"/>
          </a:stretch>
        </a:blipFill>
        <a:effectLst/>
      </p:bgPr>
    </p:bg>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4" cstate="print">
            <a:extLst>
              <a:ext uri="{28A0092B-C50C-407E-A947-70E740481C1C}">
                <a14:useLocalDpi xmlns:a14="http://schemas.microsoft.com/office/drawing/2010/main" xmlns="" val="0"/>
              </a:ext>
            </a:extLst>
          </a:blip>
          <a:stretch>
            <a:fillRect/>
          </a:stretch>
        </p:blipFill>
        <p:spPr>
          <a:xfrm>
            <a:off x="4882711" y="2786063"/>
            <a:ext cx="3264778" cy="4351338"/>
          </a:xfrm>
          <a:scene3d>
            <a:camera prst="obliqueTopRight">
              <a:rot lat="1255242" lon="1224706" rev="429027"/>
            </a:camera>
            <a:lightRig rig="threePt" dir="t"/>
          </a:scene3d>
        </p:spPr>
      </p:pic>
      <p:pic>
        <p:nvPicPr>
          <p:cNvPr id="5" name="图片 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76250" y="381000"/>
            <a:ext cx="4191000" cy="3657600"/>
          </a:xfrm>
          <a:prstGeom prst="rect">
            <a:avLst/>
          </a:prstGeom>
          <a:scene3d>
            <a:camera prst="isometricOffAxis2Right">
              <a:rot lat="687421" lon="20844533" rev="838621"/>
            </a:camera>
            <a:lightRig rig="threePt" dir="t"/>
          </a:scene3d>
        </p:spPr>
      </p:pic>
      <p:pic>
        <p:nvPicPr>
          <p:cNvPr id="6" name="图片 5"/>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7010400" y="1"/>
            <a:ext cx="3657600" cy="3243262"/>
          </a:xfrm>
          <a:prstGeom prst="rect">
            <a:avLst/>
          </a:prstGeom>
          <a:scene3d>
            <a:camera prst="isometricRightUp">
              <a:rot lat="1155561" lon="2016087" rev="16577530"/>
            </a:camera>
            <a:lightRig rig="threePt" dir="t"/>
          </a:scene3d>
        </p:spPr>
      </p:pic>
      <p:sp>
        <p:nvSpPr>
          <p:cNvPr id="8" name="TextBox 7"/>
          <p:cNvSpPr txBox="1"/>
          <p:nvPr/>
        </p:nvSpPr>
        <p:spPr>
          <a:xfrm>
            <a:off x="10587276" y="2209800"/>
            <a:ext cx="861774" cy="2800350"/>
          </a:xfrm>
          <a:prstGeom prst="rect">
            <a:avLst/>
          </a:prstGeom>
          <a:noFill/>
        </p:spPr>
        <p:txBody>
          <a:bodyPr vert="eaVert" wrap="square" rtlCol="0">
            <a:spAutoFit/>
          </a:bodyPr>
          <a:lstStyle/>
          <a:p>
            <a:r>
              <a:rPr lang="zh-CN" altLang="en-US" sz="4400" b="1" dirty="0" smtClean="0">
                <a:solidFill>
                  <a:schemeClr val="accent6">
                    <a:lumMod val="75000"/>
                  </a:schemeClr>
                </a:solidFill>
              </a:rPr>
              <a:t>运动场</a:t>
            </a:r>
            <a:endParaRPr lang="zh-CN" altLang="en-US" sz="4400" b="1" dirty="0">
              <a:solidFill>
                <a:schemeClr val="accent6">
                  <a:lumMod val="75000"/>
                </a:schemeClr>
              </a:solidFill>
            </a:endParaRPr>
          </a:p>
        </p:txBody>
      </p:sp>
      <p:sp>
        <p:nvSpPr>
          <p:cNvPr id="9" name="矩形 8"/>
          <p:cNvSpPr/>
          <p:nvPr/>
        </p:nvSpPr>
        <p:spPr>
          <a:xfrm>
            <a:off x="0" y="0"/>
            <a:ext cx="12192000" cy="780627"/>
          </a:xfrm>
          <a:prstGeom prst="rect">
            <a:avLst/>
          </a:prstGeom>
          <a:gradFill flip="none" rotWithShape="1">
            <a:gsLst>
              <a:gs pos="0">
                <a:srgbClr val="940140"/>
              </a:gs>
              <a:gs pos="100000">
                <a:srgbClr val="940140">
                  <a:alpha val="9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6531429"/>
            <a:ext cx="12192000" cy="326571"/>
          </a:xfrm>
          <a:prstGeom prst="rect">
            <a:avLst/>
          </a:prstGeom>
          <a:solidFill>
            <a:srgbClr val="94014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4879471" y="212933"/>
            <a:ext cx="7339089" cy="307777"/>
            <a:chOff x="4744787" y="157403"/>
            <a:chExt cx="7339089" cy="307777"/>
          </a:xfrm>
        </p:grpSpPr>
        <p:sp>
          <p:nvSpPr>
            <p:cNvPr id="14" name="文本框 132"/>
            <p:cNvSpPr txBox="1"/>
            <p:nvPr/>
          </p:nvSpPr>
          <p:spPr>
            <a:xfrm>
              <a:off x="6168733" y="157403"/>
              <a:ext cx="1770743" cy="307777"/>
            </a:xfrm>
            <a:prstGeom prst="rect">
              <a:avLst/>
            </a:prstGeom>
            <a:noFill/>
          </p:spPr>
          <p:txBody>
            <a:bodyPr wrap="square" rtlCol="0">
              <a:spAutoFit/>
            </a:bodyPr>
            <a:lstStyle>
              <a:defPPr>
                <a:defRPr lang="zh-CN"/>
              </a:defPPr>
              <a:lvl1pPr algn="ctr">
                <a:defRPr sz="1400">
                  <a:solidFill>
                    <a:schemeClr val="bg1">
                      <a:alpha val="54000"/>
                    </a:schemeClr>
                  </a:solidFill>
                  <a:latin typeface="方正正黑简体" panose="02000000000000000000" pitchFamily="2" charset="-122"/>
                  <a:ea typeface="方正正黑简体" panose="02000000000000000000" pitchFamily="2" charset="-122"/>
                </a:defRPr>
              </a:lvl1pPr>
            </a:lstStyle>
            <a:p>
              <a:r>
                <a:rPr lang="zh-CN" altLang="en-US" dirty="0"/>
                <a:t>发展历程</a:t>
              </a:r>
            </a:p>
          </p:txBody>
        </p:sp>
        <p:sp>
          <p:nvSpPr>
            <p:cNvPr id="15" name="文本框 133"/>
            <p:cNvSpPr txBox="1"/>
            <p:nvPr/>
          </p:nvSpPr>
          <p:spPr>
            <a:xfrm>
              <a:off x="7546966"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教学规模</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sp>
          <p:nvSpPr>
            <p:cNvPr id="16" name="文本框 134"/>
            <p:cNvSpPr txBox="1"/>
            <p:nvPr/>
          </p:nvSpPr>
          <p:spPr>
            <a:xfrm>
              <a:off x="8934900" y="157403"/>
              <a:ext cx="1770743" cy="307777"/>
            </a:xfrm>
            <a:prstGeom prst="rect">
              <a:avLst/>
            </a:prstGeom>
            <a:noFill/>
          </p:spPr>
          <p:txBody>
            <a:bodyPr wrap="square" rtlCol="0">
              <a:spAutoFit/>
            </a:bodyPr>
            <a:lstStyle>
              <a:defPPr>
                <a:defRPr lang="zh-CN"/>
              </a:defPPr>
              <a:lvl1pPr algn="ctr">
                <a:defRPr sz="1400">
                  <a:solidFill>
                    <a:srgbClr val="C4AF8A"/>
                  </a:solidFill>
                  <a:latin typeface="方正正黑简体" panose="02000000000000000000" pitchFamily="2" charset="-122"/>
                  <a:ea typeface="方正正黑简体" panose="02000000000000000000" pitchFamily="2" charset="-122"/>
                </a:defRPr>
              </a:lvl1pPr>
            </a:lstStyle>
            <a:p>
              <a:r>
                <a:rPr lang="zh-CN" altLang="en-US" dirty="0">
                  <a:solidFill>
                    <a:schemeClr val="bg2"/>
                  </a:solidFill>
                </a:rPr>
                <a:t>师资力量</a:t>
              </a:r>
            </a:p>
          </p:txBody>
        </p:sp>
        <p:sp>
          <p:nvSpPr>
            <p:cNvPr id="17" name="文本框 135"/>
            <p:cNvSpPr txBox="1"/>
            <p:nvPr/>
          </p:nvSpPr>
          <p:spPr>
            <a:xfrm>
              <a:off x="10313133" y="157403"/>
              <a:ext cx="1770743" cy="307777"/>
            </a:xfrm>
            <a:prstGeom prst="rect">
              <a:avLst/>
            </a:prstGeom>
            <a:noFill/>
          </p:spPr>
          <p:txBody>
            <a:bodyPr wrap="square" rtlCol="0">
              <a:spAutoFit/>
            </a:bodyPr>
            <a:lstStyle/>
            <a:p>
              <a:pPr algn="ctr"/>
              <a:r>
                <a:rPr lang="zh-CN" altLang="en-US" sz="1400" dirty="0" smtClean="0">
                  <a:solidFill>
                    <a:srgbClr val="FFC000">
                      <a:alpha val="54000"/>
                    </a:srgbClr>
                  </a:solidFill>
                  <a:latin typeface="方正正黑简体" panose="02000000000000000000" pitchFamily="2" charset="-122"/>
                  <a:ea typeface="方正正黑简体" panose="02000000000000000000" pitchFamily="2" charset="-122"/>
                </a:rPr>
                <a:t>校园生活</a:t>
              </a:r>
              <a:endParaRPr lang="zh-CN" altLang="en-US" sz="1400" dirty="0">
                <a:solidFill>
                  <a:srgbClr val="FFC000">
                    <a:alpha val="54000"/>
                  </a:srgbClr>
                </a:solidFill>
                <a:latin typeface="方正正黑简体" panose="02000000000000000000" pitchFamily="2" charset="-122"/>
                <a:ea typeface="方正正黑简体" panose="02000000000000000000" pitchFamily="2" charset="-122"/>
              </a:endParaRPr>
            </a:p>
          </p:txBody>
        </p:sp>
        <p:sp>
          <p:nvSpPr>
            <p:cNvPr id="18" name="文本框 136"/>
            <p:cNvSpPr txBox="1"/>
            <p:nvPr/>
          </p:nvSpPr>
          <p:spPr>
            <a:xfrm>
              <a:off x="4744787"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前言</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grpSp>
      <p:sp>
        <p:nvSpPr>
          <p:cNvPr id="19" name="文本框 10"/>
          <p:cNvSpPr txBox="1"/>
          <p:nvPr/>
        </p:nvSpPr>
        <p:spPr>
          <a:xfrm>
            <a:off x="1251174" y="117062"/>
            <a:ext cx="3149376" cy="461665"/>
          </a:xfrm>
          <a:prstGeom prst="rect">
            <a:avLst/>
          </a:prstGeom>
          <a:noFill/>
        </p:spPr>
        <p:txBody>
          <a:bodyPr wrap="square" rtlCol="0">
            <a:spAutoFit/>
          </a:bodyPr>
          <a:lstStyle/>
          <a:p>
            <a:r>
              <a:rPr lang="zh-CN" altLang="en-US" sz="2400" dirty="0" smtClean="0">
                <a:solidFill>
                  <a:schemeClr val="bg1">
                    <a:alpha val="54000"/>
                  </a:schemeClr>
                </a:solidFill>
                <a:latin typeface="叶根友毛笔行书2.0版" panose="02010601030101010101" pitchFamily="2" charset="-122"/>
                <a:ea typeface="叶根友毛笔行书2.0版" panose="02010601030101010101" pitchFamily="2" charset="-122"/>
              </a:rPr>
              <a:t>九江职业技术学院</a:t>
            </a:r>
            <a:endParaRPr lang="zh-CN" altLang="en-US" sz="2400" dirty="0">
              <a:solidFill>
                <a:schemeClr val="bg1">
                  <a:alpha val="54000"/>
                </a:schemeClr>
              </a:solidFill>
              <a:latin typeface="叶根友毛笔行书2.0版" panose="02010601030101010101" pitchFamily="2" charset="-122"/>
              <a:ea typeface="叶根友毛笔行书2.0版" panose="0201060103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path" presetSubtype="0" accel="50000" decel="50000" fill="hold" nodeType="withEffect">
                                  <p:stCondLst>
                                    <p:cond delay="0"/>
                                  </p:stCondLst>
                                  <p:childTnLst>
                                    <p:animMotion origin="layout" path="M 0 0 c -0.004 -0.008 -0.018 -0.016 -0.023 -0.016 c -0.031 0 -0.063 0.125 -0.063 0.25 c 0 -0.063 -0.016 -0.125 -0.031 -0.125 c -0.016 0 -0.031 0.063 -0.031 0.125 c 0 -0.031 -0.008 -0.063 -0.016 -0.063 c -0.008 0 -0.016 0.031 -0.016 0.063 c 0 -0.016 -0.004 -0.031 -0.008 -0.031 c -0.004 0 -0.008 0.016 -0.008 0.031 c 0 -0.008 -0.002 -0.016 -0.004 -0.016 c -0.001 0 -0.004 0.008 -0.004 0.016 c 0 -0.004 -0.001 -0.008 -0.002 -0.008 c 0 -0.001 -0.002 0.004 -0.002 0.008 c 0 -0.002 0 -0.004 -0.001 -0.004 c 0 0.001 -0.001 0.002 -0.001 0.004 c 0 -0.001 0 -0.002 0 -0.003 c -0.001 0 -0.001 0.001 -0.001 0.002 c -0.001 0 -0.001 -0.001 -0.001 -0.002 c -0.001 0 -0.001 0.001 -0.001 0.002 E" pathEditMode="relative" ptsTypes="">
                                      <p:cBhvr>
                                        <p:cTn id="6" dur="3000" fill="hold"/>
                                        <p:tgtEl>
                                          <p:spTgt spid="6"/>
                                        </p:tgtEl>
                                        <p:attrNameLst>
                                          <p:attrName>ppt_x</p:attrName>
                                          <p:attrName>ppt_y</p:attrName>
                                        </p:attrNameLst>
                                      </p:cBhvr>
                                    </p:animMotion>
                                  </p:childTnLst>
                                </p:cTn>
                              </p:par>
                              <p:par>
                                <p:cTn id="7" presetID="54" presetClass="path" presetSubtype="0" accel="50000" decel="50000" fill="hold" nodeType="withEffect">
                                  <p:stCondLst>
                                    <p:cond delay="0"/>
                                  </p:stCondLst>
                                  <p:childTnLst>
                                    <p:animMotion origin="layout" path="M 0 0 c 0.004 -0.008 0.018 -0.016 0.023 -0.016 c 0.031 0 0.063 0.125 0.063 0.25 c 0 -0.063 0.016 -0.125 0.031 -0.125 c 0.016 0 0.031 0.063 0.031 0.125 c 0 -0.031 0.008 -0.063 0.016 -0.063 c 0.008 0 0.016 0.031 0.016 0.063 c 0 -0.016 0.004 -0.031 0.008 -0.031 c 0.004 0 0.008 0.016 0.008 0.031 c 0 -0.008 0.002 -0.016 0.004 -0.016 c 0.001 0 0.004 0.008 0.004 0.016 c 0 -0.004 0.001 -0.008 0.002 -0.008 c 0 0.001 0.002 0.004 0.002 0.008 c 0 -0.002 0 -0.004 0.001 -0.004 c 0 0.001 0.001 0.002 0.001 0.004 c 0 -0.001 0 -0.002 0 -0.003 c 0.001 0 0.001 0.001 0.001 0.002 c 0.001 0 0.001 -0.001 0.001 -0.002 c 0.001 0 0.001 0.001 0.001 0.002 E" pathEditMode="relative" ptsTypes="">
                                      <p:cBhvr>
                                        <p:cTn id="8" dur="3000" fill="hold"/>
                                        <p:tgtEl>
                                          <p:spTgt spid="5"/>
                                        </p:tgtEl>
                                        <p:attrNameLst>
                                          <p:attrName>ppt_x</p:attrName>
                                          <p:attrName>ppt_y</p:attrName>
                                        </p:attrNameLst>
                                      </p:cBhvr>
                                    </p:animMotion>
                                  </p:childTnLst>
                                </p:cTn>
                              </p:par>
                              <p:par>
                                <p:cTn id="9" presetID="53" presetClass="entr" presetSubtype="16"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3000" fill="hold"/>
                                        <p:tgtEl>
                                          <p:spTgt spid="4"/>
                                        </p:tgtEl>
                                        <p:attrNameLst>
                                          <p:attrName>ppt_w</p:attrName>
                                        </p:attrNameLst>
                                      </p:cBhvr>
                                      <p:tavLst>
                                        <p:tav tm="0">
                                          <p:val>
                                            <p:fltVal val="0"/>
                                          </p:val>
                                        </p:tav>
                                        <p:tav tm="100000">
                                          <p:val>
                                            <p:strVal val="#ppt_w"/>
                                          </p:val>
                                        </p:tav>
                                      </p:tavLst>
                                    </p:anim>
                                    <p:anim calcmode="lin" valueType="num">
                                      <p:cBhvr>
                                        <p:cTn id="12" dur="3000" fill="hold"/>
                                        <p:tgtEl>
                                          <p:spTgt spid="4"/>
                                        </p:tgtEl>
                                        <p:attrNameLst>
                                          <p:attrName>ppt_h</p:attrName>
                                        </p:attrNameLst>
                                      </p:cBhvr>
                                      <p:tavLst>
                                        <p:tav tm="0">
                                          <p:val>
                                            <p:fltVal val="0"/>
                                          </p:val>
                                        </p:tav>
                                        <p:tav tm="100000">
                                          <p:val>
                                            <p:strVal val="#ppt_h"/>
                                          </p:val>
                                        </p:tav>
                                      </p:tavLst>
                                    </p:anim>
                                    <p:animEffect transition="in" filter="fade">
                                      <p:cBhvr>
                                        <p:cTn id="13"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extLst>
              <a:ext uri="{BEBA8EAE-BF5A-486C-A8C5-ECC9F3942E4B}">
                <a14:imgProps xmlns:a14="http://schemas.microsoft.com/office/drawing/2010/main" xmlns="">
                  <a14:imgLayer r:embed="rId3">
                    <a14:imgEffect>
                      <a14:saturation sat="130000"/>
                    </a14:imgEffect>
                    <a14:imgEffect>
                      <a14:sharpenSoften amount="-100000"/>
                    </a14:imgEffect>
                  </a14:imgLayer>
                </a14:imgProps>
              </a:ext>
            </a:extLst>
          </a:blip>
          <a:srcRect/>
          <a:stretch>
            <a:fillRect t="-17000" b="-17000"/>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982979" y="781050"/>
            <a:ext cx="3765233" cy="4495800"/>
          </a:xfrm>
          <a:prstGeom prst="rect">
            <a:avLst/>
          </a:prstGeom>
          <a:scene3d>
            <a:camera prst="isometricRightUp">
              <a:rot lat="1435648" lon="340635" rev="1880457"/>
            </a:camera>
            <a:lightRig rig="threePt" dir="t"/>
          </a:scene3d>
        </p:spPr>
      </p:pic>
      <p:pic>
        <p:nvPicPr>
          <p:cNvPr id="6" name="图片 5"/>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943600" y="514350"/>
            <a:ext cx="4229100" cy="6343650"/>
          </a:xfrm>
          <a:prstGeom prst="rect">
            <a:avLst/>
          </a:prstGeom>
          <a:scene3d>
            <a:camera prst="isometricOffAxis1Top">
              <a:rot lat="19205402" lon="20617175" rev="20623982"/>
            </a:camera>
            <a:lightRig rig="threePt" dir="t"/>
          </a:scene3d>
        </p:spPr>
      </p:pic>
      <p:sp>
        <p:nvSpPr>
          <p:cNvPr id="8" name="TextBox 7"/>
          <p:cNvSpPr txBox="1"/>
          <p:nvPr/>
        </p:nvSpPr>
        <p:spPr>
          <a:xfrm>
            <a:off x="10792302" y="1695450"/>
            <a:ext cx="861774" cy="4114800"/>
          </a:xfrm>
          <a:prstGeom prst="rect">
            <a:avLst/>
          </a:prstGeom>
          <a:noFill/>
        </p:spPr>
        <p:txBody>
          <a:bodyPr vert="eaVert" wrap="square" rtlCol="0">
            <a:spAutoFit/>
          </a:bodyPr>
          <a:lstStyle/>
          <a:p>
            <a:r>
              <a:rPr lang="zh-CN" altLang="en-US" sz="4400" b="1" dirty="0" smtClean="0">
                <a:solidFill>
                  <a:schemeClr val="accent6">
                    <a:lumMod val="75000"/>
                  </a:schemeClr>
                </a:solidFill>
              </a:rPr>
              <a:t>夕阳下的九职</a:t>
            </a:r>
            <a:endParaRPr lang="zh-CN" altLang="en-US" sz="4400" b="1" dirty="0">
              <a:solidFill>
                <a:schemeClr val="accent6">
                  <a:lumMod val="75000"/>
                </a:schemeClr>
              </a:solidFill>
            </a:endParaRPr>
          </a:p>
        </p:txBody>
      </p:sp>
      <p:sp>
        <p:nvSpPr>
          <p:cNvPr id="9" name="矩形 8"/>
          <p:cNvSpPr/>
          <p:nvPr/>
        </p:nvSpPr>
        <p:spPr>
          <a:xfrm>
            <a:off x="0" y="0"/>
            <a:ext cx="12192000" cy="780627"/>
          </a:xfrm>
          <a:prstGeom prst="rect">
            <a:avLst/>
          </a:prstGeom>
          <a:gradFill flip="none" rotWithShape="1">
            <a:gsLst>
              <a:gs pos="0">
                <a:srgbClr val="940140"/>
              </a:gs>
              <a:gs pos="100000">
                <a:srgbClr val="940140">
                  <a:alpha val="9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4879471" y="212933"/>
            <a:ext cx="7339089" cy="307777"/>
            <a:chOff x="4744787" y="157403"/>
            <a:chExt cx="7339089" cy="307777"/>
          </a:xfrm>
        </p:grpSpPr>
        <p:sp>
          <p:nvSpPr>
            <p:cNvPr id="11" name="文本框 132"/>
            <p:cNvSpPr txBox="1"/>
            <p:nvPr/>
          </p:nvSpPr>
          <p:spPr>
            <a:xfrm>
              <a:off x="6168733" y="157403"/>
              <a:ext cx="1770743" cy="307777"/>
            </a:xfrm>
            <a:prstGeom prst="rect">
              <a:avLst/>
            </a:prstGeom>
            <a:noFill/>
          </p:spPr>
          <p:txBody>
            <a:bodyPr wrap="square" rtlCol="0">
              <a:spAutoFit/>
            </a:bodyPr>
            <a:lstStyle>
              <a:defPPr>
                <a:defRPr lang="zh-CN"/>
              </a:defPPr>
              <a:lvl1pPr algn="ctr">
                <a:defRPr sz="1400">
                  <a:solidFill>
                    <a:schemeClr val="bg1">
                      <a:alpha val="54000"/>
                    </a:schemeClr>
                  </a:solidFill>
                  <a:latin typeface="方正正黑简体" panose="02000000000000000000" pitchFamily="2" charset="-122"/>
                  <a:ea typeface="方正正黑简体" panose="02000000000000000000" pitchFamily="2" charset="-122"/>
                </a:defRPr>
              </a:lvl1pPr>
            </a:lstStyle>
            <a:p>
              <a:r>
                <a:rPr lang="zh-CN" altLang="en-US" dirty="0"/>
                <a:t>发展历程</a:t>
              </a:r>
            </a:p>
          </p:txBody>
        </p:sp>
        <p:sp>
          <p:nvSpPr>
            <p:cNvPr id="12" name="文本框 133"/>
            <p:cNvSpPr txBox="1"/>
            <p:nvPr/>
          </p:nvSpPr>
          <p:spPr>
            <a:xfrm>
              <a:off x="7546966"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教学规模</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sp>
          <p:nvSpPr>
            <p:cNvPr id="13" name="文本框 134"/>
            <p:cNvSpPr txBox="1"/>
            <p:nvPr/>
          </p:nvSpPr>
          <p:spPr>
            <a:xfrm>
              <a:off x="8934900" y="157403"/>
              <a:ext cx="1770743" cy="307777"/>
            </a:xfrm>
            <a:prstGeom prst="rect">
              <a:avLst/>
            </a:prstGeom>
            <a:noFill/>
          </p:spPr>
          <p:txBody>
            <a:bodyPr wrap="square" rtlCol="0">
              <a:spAutoFit/>
            </a:bodyPr>
            <a:lstStyle>
              <a:defPPr>
                <a:defRPr lang="zh-CN"/>
              </a:defPPr>
              <a:lvl1pPr algn="ctr">
                <a:defRPr sz="1400">
                  <a:solidFill>
                    <a:srgbClr val="C4AF8A"/>
                  </a:solidFill>
                  <a:latin typeface="方正正黑简体" panose="02000000000000000000" pitchFamily="2" charset="-122"/>
                  <a:ea typeface="方正正黑简体" panose="02000000000000000000" pitchFamily="2" charset="-122"/>
                </a:defRPr>
              </a:lvl1pPr>
            </a:lstStyle>
            <a:p>
              <a:r>
                <a:rPr lang="zh-CN" altLang="en-US" dirty="0">
                  <a:solidFill>
                    <a:schemeClr val="bg2">
                      <a:lumMod val="90000"/>
                    </a:schemeClr>
                  </a:solidFill>
                </a:rPr>
                <a:t>师资力量</a:t>
              </a:r>
            </a:p>
          </p:txBody>
        </p:sp>
        <p:sp>
          <p:nvSpPr>
            <p:cNvPr id="14" name="文本框 135"/>
            <p:cNvSpPr txBox="1"/>
            <p:nvPr/>
          </p:nvSpPr>
          <p:spPr>
            <a:xfrm>
              <a:off x="10313133" y="157403"/>
              <a:ext cx="1770743" cy="307777"/>
            </a:xfrm>
            <a:prstGeom prst="rect">
              <a:avLst/>
            </a:prstGeom>
            <a:noFill/>
          </p:spPr>
          <p:txBody>
            <a:bodyPr wrap="square" rtlCol="0">
              <a:spAutoFit/>
            </a:bodyPr>
            <a:lstStyle/>
            <a:p>
              <a:pPr algn="ctr"/>
              <a:r>
                <a:rPr lang="zh-CN" altLang="en-US" sz="1400" dirty="0" smtClean="0">
                  <a:solidFill>
                    <a:srgbClr val="FFC000">
                      <a:alpha val="54000"/>
                    </a:srgbClr>
                  </a:solidFill>
                  <a:latin typeface="方正正黑简体" panose="02000000000000000000" pitchFamily="2" charset="-122"/>
                  <a:ea typeface="方正正黑简体" panose="02000000000000000000" pitchFamily="2" charset="-122"/>
                </a:rPr>
                <a:t>校园生活</a:t>
              </a:r>
              <a:endParaRPr lang="zh-CN" altLang="en-US" sz="1400" dirty="0">
                <a:solidFill>
                  <a:srgbClr val="FFC000">
                    <a:alpha val="54000"/>
                  </a:srgbClr>
                </a:solidFill>
                <a:latin typeface="方正正黑简体" panose="02000000000000000000" pitchFamily="2" charset="-122"/>
                <a:ea typeface="方正正黑简体" panose="02000000000000000000" pitchFamily="2" charset="-122"/>
              </a:endParaRPr>
            </a:p>
          </p:txBody>
        </p:sp>
        <p:sp>
          <p:nvSpPr>
            <p:cNvPr id="15" name="文本框 136"/>
            <p:cNvSpPr txBox="1"/>
            <p:nvPr/>
          </p:nvSpPr>
          <p:spPr>
            <a:xfrm>
              <a:off x="4744787"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前言</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2000" fill="hold"/>
                                        <p:tgtEl>
                                          <p:spTgt spid="6"/>
                                        </p:tgtEl>
                                        <p:attrNameLst>
                                          <p:attrName>ppt_w</p:attrName>
                                        </p:attrNameLst>
                                      </p:cBhvr>
                                      <p:tavLst>
                                        <p:tav tm="0">
                                          <p:val>
                                            <p:fltVal val="0"/>
                                          </p:val>
                                        </p:tav>
                                        <p:tav tm="100000">
                                          <p:val>
                                            <p:strVal val="#ppt_w"/>
                                          </p:val>
                                        </p:tav>
                                      </p:tavLst>
                                    </p:anim>
                                    <p:anim calcmode="lin" valueType="num">
                                      <p:cBhvr>
                                        <p:cTn id="8" dur="2000" fill="hold"/>
                                        <p:tgtEl>
                                          <p:spTgt spid="6"/>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2000" fill="hold"/>
                                        <p:tgtEl>
                                          <p:spTgt spid="5"/>
                                        </p:tgtEl>
                                        <p:attrNameLst>
                                          <p:attrName>ppt_w</p:attrName>
                                        </p:attrNameLst>
                                      </p:cBhvr>
                                      <p:tavLst>
                                        <p:tav tm="0">
                                          <p:val>
                                            <p:fltVal val="0"/>
                                          </p:val>
                                        </p:tav>
                                        <p:tav tm="100000">
                                          <p:val>
                                            <p:strVal val="#ppt_w"/>
                                          </p:val>
                                        </p:tav>
                                      </p:tavLst>
                                    </p:anim>
                                    <p:anim calcmode="lin" valueType="num">
                                      <p:cBhvr>
                                        <p:cTn id="12" dur="20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extLst>
              <a:ext uri="{BEBA8EAE-BF5A-486C-A8C5-ECC9F3942E4B}">
                <a14:imgProps xmlns:a14="http://schemas.microsoft.com/office/drawing/2010/main" xmlns="">
                  <a14:imgLayer r:embed="rId3">
                    <a14:imgEffect>
                      <a14:sharpenSoften amount="-100000"/>
                    </a14:imgEffect>
                  </a14:imgLayer>
                </a14:imgProps>
              </a:ext>
            </a:extLst>
          </a:blip>
          <a:srcRect/>
          <a:stretch>
            <a:fillRect t="-17000" b="-17000"/>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42900" y="1543050"/>
            <a:ext cx="4909374" cy="4019550"/>
          </a:xfrm>
          <a:prstGeom prst="rect">
            <a:avLst/>
          </a:prstGeom>
          <a:scene3d>
            <a:camera prst="isometricRightUp">
              <a:rot lat="462229" lon="1358684" rev="1455648"/>
            </a:camera>
            <a:lightRig rig="threePt" dir="t"/>
          </a:scene3d>
        </p:spPr>
      </p:pic>
      <p:pic>
        <p:nvPicPr>
          <p:cNvPr id="5" name="图片 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076950" y="838200"/>
            <a:ext cx="4610100" cy="3867150"/>
          </a:xfrm>
          <a:prstGeom prst="rect">
            <a:avLst/>
          </a:prstGeom>
          <a:scene3d>
            <a:camera prst="isometricBottomDown">
              <a:rot lat="21208418" lon="23946" rev="20560029"/>
            </a:camera>
            <a:lightRig rig="threePt" dir="t"/>
          </a:scene3d>
        </p:spPr>
      </p:pic>
      <p:sp>
        <p:nvSpPr>
          <p:cNvPr id="6" name="TextBox 5"/>
          <p:cNvSpPr txBox="1"/>
          <p:nvPr/>
        </p:nvSpPr>
        <p:spPr>
          <a:xfrm>
            <a:off x="7448550" y="5695950"/>
            <a:ext cx="4552950" cy="830997"/>
          </a:xfrm>
          <a:prstGeom prst="rect">
            <a:avLst/>
          </a:prstGeom>
          <a:noFill/>
        </p:spPr>
        <p:txBody>
          <a:bodyPr wrap="square" rtlCol="0">
            <a:spAutoFit/>
          </a:bodyPr>
          <a:lstStyle/>
          <a:p>
            <a:r>
              <a:rPr lang="zh-CN" altLang="en-US" sz="4800" b="1" dirty="0" smtClean="0">
                <a:solidFill>
                  <a:schemeClr val="accent6">
                    <a:lumMod val="75000"/>
                  </a:schemeClr>
                </a:solidFill>
              </a:rPr>
              <a:t>离别</a:t>
            </a:r>
            <a:endParaRPr lang="zh-CN" altLang="en-US" sz="4800" b="1" dirty="0">
              <a:solidFill>
                <a:schemeClr val="accent6">
                  <a:lumMod val="75000"/>
                </a:schemeClr>
              </a:solidFill>
            </a:endParaRPr>
          </a:p>
        </p:txBody>
      </p:sp>
      <p:sp>
        <p:nvSpPr>
          <p:cNvPr id="7" name="矩形 6"/>
          <p:cNvSpPr/>
          <p:nvPr/>
        </p:nvSpPr>
        <p:spPr>
          <a:xfrm>
            <a:off x="0" y="0"/>
            <a:ext cx="12192000" cy="780627"/>
          </a:xfrm>
          <a:prstGeom prst="rect">
            <a:avLst/>
          </a:prstGeom>
          <a:gradFill flip="none" rotWithShape="1">
            <a:gsLst>
              <a:gs pos="0">
                <a:srgbClr val="940140"/>
              </a:gs>
              <a:gs pos="100000">
                <a:srgbClr val="940140">
                  <a:alpha val="9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6531429"/>
            <a:ext cx="12192000" cy="326571"/>
          </a:xfrm>
          <a:prstGeom prst="rect">
            <a:avLst/>
          </a:prstGeom>
          <a:solidFill>
            <a:srgbClr val="94014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879471" y="212933"/>
            <a:ext cx="7339089" cy="307777"/>
            <a:chOff x="4744787" y="157403"/>
            <a:chExt cx="7339089" cy="307777"/>
          </a:xfrm>
        </p:grpSpPr>
        <p:sp>
          <p:nvSpPr>
            <p:cNvPr id="10" name="文本框 132"/>
            <p:cNvSpPr txBox="1"/>
            <p:nvPr/>
          </p:nvSpPr>
          <p:spPr>
            <a:xfrm>
              <a:off x="6168733" y="157403"/>
              <a:ext cx="1770743" cy="307777"/>
            </a:xfrm>
            <a:prstGeom prst="rect">
              <a:avLst/>
            </a:prstGeom>
            <a:noFill/>
          </p:spPr>
          <p:txBody>
            <a:bodyPr wrap="square" rtlCol="0">
              <a:spAutoFit/>
            </a:bodyPr>
            <a:lstStyle>
              <a:defPPr>
                <a:defRPr lang="zh-CN"/>
              </a:defPPr>
              <a:lvl1pPr algn="ctr">
                <a:defRPr sz="1400">
                  <a:solidFill>
                    <a:schemeClr val="bg1">
                      <a:alpha val="54000"/>
                    </a:schemeClr>
                  </a:solidFill>
                  <a:latin typeface="方正正黑简体" panose="02000000000000000000" pitchFamily="2" charset="-122"/>
                  <a:ea typeface="方正正黑简体" panose="02000000000000000000" pitchFamily="2" charset="-122"/>
                </a:defRPr>
              </a:lvl1pPr>
            </a:lstStyle>
            <a:p>
              <a:r>
                <a:rPr lang="zh-CN" altLang="en-US" dirty="0"/>
                <a:t>发展历程</a:t>
              </a:r>
            </a:p>
          </p:txBody>
        </p:sp>
        <p:sp>
          <p:nvSpPr>
            <p:cNvPr id="11" name="文本框 133"/>
            <p:cNvSpPr txBox="1"/>
            <p:nvPr/>
          </p:nvSpPr>
          <p:spPr>
            <a:xfrm>
              <a:off x="7546966"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教学规模</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sp>
          <p:nvSpPr>
            <p:cNvPr id="12" name="文本框 134"/>
            <p:cNvSpPr txBox="1"/>
            <p:nvPr/>
          </p:nvSpPr>
          <p:spPr>
            <a:xfrm>
              <a:off x="8934900" y="157403"/>
              <a:ext cx="1770743" cy="307777"/>
            </a:xfrm>
            <a:prstGeom prst="rect">
              <a:avLst/>
            </a:prstGeom>
            <a:noFill/>
          </p:spPr>
          <p:txBody>
            <a:bodyPr wrap="square" rtlCol="0">
              <a:spAutoFit/>
            </a:bodyPr>
            <a:lstStyle>
              <a:defPPr>
                <a:defRPr lang="zh-CN"/>
              </a:defPPr>
              <a:lvl1pPr algn="ctr">
                <a:defRPr sz="1400">
                  <a:solidFill>
                    <a:srgbClr val="C4AF8A"/>
                  </a:solidFill>
                  <a:latin typeface="方正正黑简体" panose="02000000000000000000" pitchFamily="2" charset="-122"/>
                  <a:ea typeface="方正正黑简体" panose="02000000000000000000" pitchFamily="2" charset="-122"/>
                </a:defRPr>
              </a:lvl1pPr>
            </a:lstStyle>
            <a:p>
              <a:r>
                <a:rPr lang="zh-CN" altLang="en-US" dirty="0">
                  <a:solidFill>
                    <a:schemeClr val="bg1"/>
                  </a:solidFill>
                </a:rPr>
                <a:t>师资力量</a:t>
              </a:r>
            </a:p>
          </p:txBody>
        </p:sp>
        <p:sp>
          <p:nvSpPr>
            <p:cNvPr id="13" name="文本框 135"/>
            <p:cNvSpPr txBox="1"/>
            <p:nvPr/>
          </p:nvSpPr>
          <p:spPr>
            <a:xfrm>
              <a:off x="10313133" y="157403"/>
              <a:ext cx="1770743" cy="307777"/>
            </a:xfrm>
            <a:prstGeom prst="rect">
              <a:avLst/>
            </a:prstGeom>
            <a:noFill/>
          </p:spPr>
          <p:txBody>
            <a:bodyPr wrap="square" rtlCol="0">
              <a:spAutoFit/>
            </a:bodyPr>
            <a:lstStyle/>
            <a:p>
              <a:pPr algn="ctr"/>
              <a:r>
                <a:rPr lang="zh-CN" altLang="en-US" sz="1400" dirty="0" smtClean="0">
                  <a:solidFill>
                    <a:srgbClr val="FFC000">
                      <a:alpha val="54000"/>
                    </a:srgbClr>
                  </a:solidFill>
                  <a:latin typeface="方正正黑简体" panose="02000000000000000000" pitchFamily="2" charset="-122"/>
                  <a:ea typeface="方正正黑简体" panose="02000000000000000000" pitchFamily="2" charset="-122"/>
                </a:rPr>
                <a:t>校园生活</a:t>
              </a:r>
            </a:p>
          </p:txBody>
        </p:sp>
        <p:sp>
          <p:nvSpPr>
            <p:cNvPr id="14" name="文本框 136"/>
            <p:cNvSpPr txBox="1"/>
            <p:nvPr/>
          </p:nvSpPr>
          <p:spPr>
            <a:xfrm>
              <a:off x="4744787"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前言</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grpSp>
      <p:sp>
        <p:nvSpPr>
          <p:cNvPr id="15" name="文本框 10"/>
          <p:cNvSpPr txBox="1"/>
          <p:nvPr/>
        </p:nvSpPr>
        <p:spPr>
          <a:xfrm>
            <a:off x="0" y="135988"/>
            <a:ext cx="3149376" cy="461665"/>
          </a:xfrm>
          <a:prstGeom prst="rect">
            <a:avLst/>
          </a:prstGeom>
          <a:noFill/>
        </p:spPr>
        <p:txBody>
          <a:bodyPr wrap="square" rtlCol="0">
            <a:spAutoFit/>
          </a:bodyPr>
          <a:lstStyle/>
          <a:p>
            <a:r>
              <a:rPr lang="zh-CN" altLang="en-US" sz="2400" dirty="0" smtClean="0">
                <a:solidFill>
                  <a:schemeClr val="bg1">
                    <a:alpha val="54000"/>
                  </a:schemeClr>
                </a:solidFill>
                <a:latin typeface="叶根友毛笔行书2.0版" panose="02010601030101010101" pitchFamily="2" charset="-122"/>
                <a:ea typeface="叶根友毛笔行书2.0版" panose="02010601030101010101" pitchFamily="2" charset="-122"/>
              </a:rPr>
              <a:t>九江职业技术学院</a:t>
            </a:r>
            <a:endParaRPr lang="zh-CN" altLang="en-US" sz="2400" dirty="0">
              <a:solidFill>
                <a:schemeClr val="bg1">
                  <a:alpha val="54000"/>
                </a:schemeClr>
              </a:solidFill>
              <a:latin typeface="叶根友毛笔行书2.0版" panose="02010601030101010101" pitchFamily="2" charset="-122"/>
              <a:ea typeface="叶根友毛笔行书2.0版" panose="0201060103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withEffect">
                                  <p:stCondLst>
                                    <p:cond delay="0"/>
                                  </p:stCondLst>
                                  <p:childTnLst>
                                    <p:animMotion origin="layout" path="M 2.91667E-6 4.44444E-6 L 0.625 0.01111 " pathEditMode="relative" rAng="0" ptsTypes="AA">
                                      <p:cBhvr>
                                        <p:cTn id="6" dur="3000" fill="hold"/>
                                        <p:tgtEl>
                                          <p:spTgt spid="4"/>
                                        </p:tgtEl>
                                        <p:attrNameLst>
                                          <p:attrName>ppt_x</p:attrName>
                                          <p:attrName>ppt_y</p:attrName>
                                        </p:attrNameLst>
                                      </p:cBhvr>
                                      <p:rCtr x="31250" y="556"/>
                                    </p:animMotion>
                                  </p:childTnLst>
                                </p:cTn>
                              </p:par>
                              <p:par>
                                <p:cTn id="7" presetID="35" presetClass="path" presetSubtype="0" accel="50000" decel="50000" fill="hold" nodeType="withEffect">
                                  <p:stCondLst>
                                    <p:cond delay="0"/>
                                  </p:stCondLst>
                                  <p:childTnLst>
                                    <p:animMotion origin="layout" path="M 1.11022E-16 3.33333E-6 L -0.55 0.01111 " pathEditMode="relative" rAng="0" ptsTypes="AA">
                                      <p:cBhvr>
                                        <p:cTn id="8" dur="3000" fill="hold"/>
                                        <p:tgtEl>
                                          <p:spTgt spid="5"/>
                                        </p:tgtEl>
                                        <p:attrNameLst>
                                          <p:attrName>ppt_x</p:attrName>
                                          <p:attrName>ppt_y</p:attrName>
                                        </p:attrNameLst>
                                      </p:cBhvr>
                                      <p:rCtr x="-27500" y="55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extLst>
              <a:ext uri="{BEBA8EAE-BF5A-486C-A8C5-ECC9F3942E4B}">
                <a14:imgProps xmlns:a14="http://schemas.microsoft.com/office/drawing/2010/main" xmlns="">
                  <a14:imgLayer r:embed="rId3">
                    <a14:imgEffect>
                      <a14:saturation sat="130000"/>
                    </a14:imgEffect>
                    <a14:imgEffect>
                      <a14:sharpenSoften amount="-100000"/>
                    </a14:imgEffect>
                  </a14:imgLayer>
                </a14:imgProps>
              </a:ext>
            </a:extLst>
          </a:blip>
          <a:srcRect/>
          <a:stretch>
            <a:fillRect t="-17000" b="-17000"/>
          </a:stretch>
        </a:blipFill>
        <a:effectLst/>
      </p:bgPr>
    </p:bg>
    <p:spTree>
      <p:nvGrpSpPr>
        <p:cNvPr id="1" name=""/>
        <p:cNvGrpSpPr/>
        <p:nvPr/>
      </p:nvGrpSpPr>
      <p:grpSpPr>
        <a:xfrm>
          <a:off x="0" y="0"/>
          <a:ext cx="0" cy="0"/>
          <a:chOff x="0" y="0"/>
          <a:chExt cx="0" cy="0"/>
        </a:xfrm>
      </p:grpSpPr>
      <p:pic>
        <p:nvPicPr>
          <p:cNvPr id="5" name="图片 4" descr="C:\Users\abc\Desktop\QQ图片20161218213743.jpgQQ图片20161218213743"/>
          <p:cNvPicPr>
            <a:picLocks noChangeAspect="1"/>
          </p:cNvPicPr>
          <p:nvPr/>
        </p:nvPicPr>
        <p:blipFill>
          <a:blip r:embed="rId4" cstate="print"/>
          <a:srcRect/>
          <a:stretch>
            <a:fillRect/>
          </a:stretch>
        </p:blipFill>
        <p:spPr>
          <a:xfrm>
            <a:off x="411479" y="1068388"/>
            <a:ext cx="3765233" cy="2511425"/>
          </a:xfrm>
          <a:prstGeom prst="rect">
            <a:avLst/>
          </a:prstGeom>
          <a:scene3d>
            <a:camera prst="isometricRightUp">
              <a:rot lat="1435648" lon="340635" rev="1880457"/>
            </a:camera>
            <a:lightRig rig="threePt" dir="t"/>
          </a:scene3d>
        </p:spPr>
      </p:pic>
      <p:pic>
        <p:nvPicPr>
          <p:cNvPr id="6" name="图片 5" descr="C:\Users\abc\Desktop\QQ图片20161218213748.jpgQQ图片20161218213748"/>
          <p:cNvPicPr>
            <a:picLocks noChangeAspect="1"/>
          </p:cNvPicPr>
          <p:nvPr/>
        </p:nvPicPr>
        <p:blipFill>
          <a:blip r:embed="rId5" cstate="print"/>
          <a:srcRect/>
          <a:stretch>
            <a:fillRect/>
          </a:stretch>
        </p:blipFill>
        <p:spPr>
          <a:xfrm>
            <a:off x="6563360" y="924560"/>
            <a:ext cx="4229100" cy="3171190"/>
          </a:xfrm>
          <a:prstGeom prst="rect">
            <a:avLst/>
          </a:prstGeom>
          <a:scene3d>
            <a:camera prst="isometricOffAxis1Top">
              <a:rot lat="19205402" lon="20617175" rev="20623982"/>
            </a:camera>
            <a:lightRig rig="threePt" dir="t"/>
          </a:scene3d>
        </p:spPr>
      </p:pic>
      <p:sp>
        <p:nvSpPr>
          <p:cNvPr id="8" name="TextBox 7"/>
          <p:cNvSpPr txBox="1"/>
          <p:nvPr/>
        </p:nvSpPr>
        <p:spPr>
          <a:xfrm>
            <a:off x="10800636" y="1695450"/>
            <a:ext cx="853440" cy="4114800"/>
          </a:xfrm>
          <a:prstGeom prst="rect">
            <a:avLst/>
          </a:prstGeom>
          <a:noFill/>
        </p:spPr>
        <p:txBody>
          <a:bodyPr vert="eaVert" wrap="square" rtlCol="0">
            <a:spAutoFit/>
          </a:bodyPr>
          <a:lstStyle/>
          <a:p>
            <a:r>
              <a:rPr lang="zh-CN" altLang="en-US" sz="4400" b="1" dirty="0" smtClean="0">
                <a:solidFill>
                  <a:schemeClr val="accent6">
                    <a:lumMod val="75000"/>
                  </a:schemeClr>
                </a:solidFill>
              </a:rPr>
              <a:t>我们的家</a:t>
            </a:r>
            <a:endParaRPr lang="zh-CN" altLang="en-US" sz="4400" b="1" dirty="0">
              <a:solidFill>
                <a:schemeClr val="accent6">
                  <a:lumMod val="75000"/>
                </a:schemeClr>
              </a:solidFill>
            </a:endParaRPr>
          </a:p>
        </p:txBody>
      </p:sp>
      <p:sp>
        <p:nvSpPr>
          <p:cNvPr id="9" name="矩形 8"/>
          <p:cNvSpPr/>
          <p:nvPr/>
        </p:nvSpPr>
        <p:spPr>
          <a:xfrm>
            <a:off x="0" y="0"/>
            <a:ext cx="12192000" cy="780627"/>
          </a:xfrm>
          <a:prstGeom prst="rect">
            <a:avLst/>
          </a:prstGeom>
          <a:gradFill flip="none" rotWithShape="1">
            <a:gsLst>
              <a:gs pos="0">
                <a:srgbClr val="940140"/>
              </a:gs>
              <a:gs pos="100000">
                <a:srgbClr val="940140">
                  <a:alpha val="9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4879471" y="212933"/>
            <a:ext cx="7339089" cy="307777"/>
            <a:chOff x="4744787" y="157403"/>
            <a:chExt cx="7339089" cy="307777"/>
          </a:xfrm>
        </p:grpSpPr>
        <p:sp>
          <p:nvSpPr>
            <p:cNvPr id="11" name="文本框 132"/>
            <p:cNvSpPr txBox="1"/>
            <p:nvPr/>
          </p:nvSpPr>
          <p:spPr>
            <a:xfrm>
              <a:off x="6168733" y="157403"/>
              <a:ext cx="1770743" cy="307777"/>
            </a:xfrm>
            <a:prstGeom prst="rect">
              <a:avLst/>
            </a:prstGeom>
            <a:noFill/>
          </p:spPr>
          <p:txBody>
            <a:bodyPr wrap="square" rtlCol="0">
              <a:spAutoFit/>
            </a:bodyPr>
            <a:lstStyle>
              <a:defPPr>
                <a:defRPr lang="zh-CN"/>
              </a:defPPr>
              <a:lvl1pPr algn="ctr">
                <a:defRPr sz="1400">
                  <a:solidFill>
                    <a:schemeClr val="bg1">
                      <a:alpha val="54000"/>
                    </a:schemeClr>
                  </a:solidFill>
                  <a:latin typeface="方正正黑简体" panose="02000000000000000000" pitchFamily="2" charset="-122"/>
                  <a:ea typeface="方正正黑简体" panose="02000000000000000000" pitchFamily="2" charset="-122"/>
                </a:defRPr>
              </a:lvl1pPr>
            </a:lstStyle>
            <a:p>
              <a:r>
                <a:rPr lang="zh-CN" altLang="en-US" dirty="0"/>
                <a:t>发展历程</a:t>
              </a:r>
            </a:p>
          </p:txBody>
        </p:sp>
        <p:sp>
          <p:nvSpPr>
            <p:cNvPr id="12" name="文本框 133"/>
            <p:cNvSpPr txBox="1"/>
            <p:nvPr/>
          </p:nvSpPr>
          <p:spPr>
            <a:xfrm>
              <a:off x="7546966"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教学规模</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sp>
          <p:nvSpPr>
            <p:cNvPr id="13" name="文本框 134"/>
            <p:cNvSpPr txBox="1"/>
            <p:nvPr/>
          </p:nvSpPr>
          <p:spPr>
            <a:xfrm>
              <a:off x="8934900" y="157403"/>
              <a:ext cx="1770743" cy="307777"/>
            </a:xfrm>
            <a:prstGeom prst="rect">
              <a:avLst/>
            </a:prstGeom>
            <a:noFill/>
          </p:spPr>
          <p:txBody>
            <a:bodyPr wrap="square" rtlCol="0">
              <a:spAutoFit/>
            </a:bodyPr>
            <a:lstStyle>
              <a:defPPr>
                <a:defRPr lang="zh-CN"/>
              </a:defPPr>
              <a:lvl1pPr algn="ctr">
                <a:defRPr sz="1400">
                  <a:solidFill>
                    <a:srgbClr val="C4AF8A"/>
                  </a:solidFill>
                  <a:latin typeface="方正正黑简体" panose="02000000000000000000" pitchFamily="2" charset="-122"/>
                  <a:ea typeface="方正正黑简体" panose="02000000000000000000" pitchFamily="2" charset="-122"/>
                </a:defRPr>
              </a:lvl1pPr>
            </a:lstStyle>
            <a:p>
              <a:r>
                <a:rPr lang="zh-CN" altLang="en-US" dirty="0">
                  <a:solidFill>
                    <a:schemeClr val="bg2">
                      <a:lumMod val="90000"/>
                    </a:schemeClr>
                  </a:solidFill>
                </a:rPr>
                <a:t>师资力量</a:t>
              </a:r>
            </a:p>
          </p:txBody>
        </p:sp>
        <p:sp>
          <p:nvSpPr>
            <p:cNvPr id="14" name="文本框 135"/>
            <p:cNvSpPr txBox="1"/>
            <p:nvPr/>
          </p:nvSpPr>
          <p:spPr>
            <a:xfrm>
              <a:off x="10313133" y="157403"/>
              <a:ext cx="1770743" cy="307777"/>
            </a:xfrm>
            <a:prstGeom prst="rect">
              <a:avLst/>
            </a:prstGeom>
            <a:noFill/>
          </p:spPr>
          <p:txBody>
            <a:bodyPr wrap="square" rtlCol="0">
              <a:spAutoFit/>
            </a:bodyPr>
            <a:lstStyle/>
            <a:p>
              <a:pPr algn="ctr"/>
              <a:r>
                <a:rPr lang="zh-CN" altLang="en-US" sz="1400" dirty="0" smtClean="0">
                  <a:solidFill>
                    <a:srgbClr val="FFC000">
                      <a:alpha val="54000"/>
                    </a:srgbClr>
                  </a:solidFill>
                  <a:latin typeface="方正正黑简体" panose="02000000000000000000" pitchFamily="2" charset="-122"/>
                  <a:ea typeface="方正正黑简体" panose="02000000000000000000" pitchFamily="2" charset="-122"/>
                </a:rPr>
                <a:t>校园生活</a:t>
              </a:r>
              <a:endParaRPr lang="zh-CN" altLang="en-US" sz="1400" dirty="0">
                <a:solidFill>
                  <a:srgbClr val="FFC000">
                    <a:alpha val="54000"/>
                  </a:srgbClr>
                </a:solidFill>
                <a:latin typeface="方正正黑简体" panose="02000000000000000000" pitchFamily="2" charset="-122"/>
                <a:ea typeface="方正正黑简体" panose="02000000000000000000" pitchFamily="2" charset="-122"/>
              </a:endParaRPr>
            </a:p>
          </p:txBody>
        </p:sp>
        <p:sp>
          <p:nvSpPr>
            <p:cNvPr id="15" name="文本框 136"/>
            <p:cNvSpPr txBox="1"/>
            <p:nvPr/>
          </p:nvSpPr>
          <p:spPr>
            <a:xfrm>
              <a:off x="4744787"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前言</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grpSp>
      <p:pic>
        <p:nvPicPr>
          <p:cNvPr id="2" name="图片 1" descr="QQ图片20161218213754"/>
          <p:cNvPicPr>
            <a:picLocks noChangeAspect="1"/>
          </p:cNvPicPr>
          <p:nvPr/>
        </p:nvPicPr>
        <p:blipFill>
          <a:blip r:embed="rId6" cstate="print"/>
          <a:stretch>
            <a:fillRect/>
          </a:stretch>
        </p:blipFill>
        <p:spPr>
          <a:xfrm>
            <a:off x="2604135" y="3261360"/>
            <a:ext cx="4745355" cy="3376930"/>
          </a:xfrm>
          <a:prstGeom prst="rect">
            <a:avLst/>
          </a:prstGeom>
          <a:scene3d>
            <a:camera prst="perspectiveLeft"/>
            <a:lightRig rig="threePt" dir="t"/>
          </a:scene3d>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2000" fill="hold"/>
                                        <p:tgtEl>
                                          <p:spTgt spid="6"/>
                                        </p:tgtEl>
                                        <p:attrNameLst>
                                          <p:attrName>ppt_w</p:attrName>
                                        </p:attrNameLst>
                                      </p:cBhvr>
                                      <p:tavLst>
                                        <p:tav tm="0">
                                          <p:val>
                                            <p:fltVal val="0"/>
                                          </p:val>
                                        </p:tav>
                                        <p:tav tm="100000">
                                          <p:val>
                                            <p:strVal val="#ppt_w"/>
                                          </p:val>
                                        </p:tav>
                                      </p:tavLst>
                                    </p:anim>
                                    <p:anim calcmode="lin" valueType="num">
                                      <p:cBhvr>
                                        <p:cTn id="8" dur="2000" fill="hold"/>
                                        <p:tgtEl>
                                          <p:spTgt spid="6"/>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2000" fill="hold"/>
                                        <p:tgtEl>
                                          <p:spTgt spid="5"/>
                                        </p:tgtEl>
                                        <p:attrNameLst>
                                          <p:attrName>ppt_w</p:attrName>
                                        </p:attrNameLst>
                                      </p:cBhvr>
                                      <p:tavLst>
                                        <p:tav tm="0">
                                          <p:val>
                                            <p:fltVal val="0"/>
                                          </p:val>
                                        </p:tav>
                                        <p:tav tm="100000">
                                          <p:val>
                                            <p:strVal val="#ppt_w"/>
                                          </p:val>
                                        </p:tav>
                                      </p:tavLst>
                                    </p:anim>
                                    <p:anim calcmode="lin" valueType="num">
                                      <p:cBhvr>
                                        <p:cTn id="12" dur="2000" fill="hold"/>
                                        <p:tgtEl>
                                          <p:spTgt spid="5"/>
                                        </p:tgtEl>
                                        <p:attrNameLst>
                                          <p:attrName>ppt_h</p:attrName>
                                        </p:attrNameLst>
                                      </p:cBhvr>
                                      <p:tavLst>
                                        <p:tav tm="0">
                                          <p:val>
                                            <p:fltVal val="0"/>
                                          </p:val>
                                        </p:tav>
                                        <p:tav tm="100000">
                                          <p:val>
                                            <p:strVal val="#ppt_h"/>
                                          </p:val>
                                        </p:tav>
                                      </p:tavLst>
                                    </p:anim>
                                  </p:childTnLst>
                                </p:cTn>
                              </p:par>
                            </p:childTnLst>
                          </p:cTn>
                        </p:par>
                        <p:par>
                          <p:cTn id="13" fill="hold">
                            <p:stCondLst>
                              <p:cond delay="2000"/>
                            </p:stCondLst>
                            <p:childTnLst>
                              <p:par>
                                <p:cTn id="14" presetID="15"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3000" fill="hold"/>
                                        <p:tgtEl>
                                          <p:spTgt spid="2"/>
                                        </p:tgtEl>
                                        <p:attrNameLst>
                                          <p:attrName>ppt_w</p:attrName>
                                        </p:attrNameLst>
                                      </p:cBhvr>
                                      <p:tavLst>
                                        <p:tav tm="0">
                                          <p:val>
                                            <p:fltVal val="0"/>
                                          </p:val>
                                        </p:tav>
                                        <p:tav tm="100000">
                                          <p:val>
                                            <p:strVal val="#ppt_w"/>
                                          </p:val>
                                        </p:tav>
                                      </p:tavLst>
                                    </p:anim>
                                    <p:anim calcmode="lin" valueType="num">
                                      <p:cBhvr>
                                        <p:cTn id="17" dur="3000" fill="hold"/>
                                        <p:tgtEl>
                                          <p:spTgt spid="2"/>
                                        </p:tgtEl>
                                        <p:attrNameLst>
                                          <p:attrName>ppt_h</p:attrName>
                                        </p:attrNameLst>
                                      </p:cBhvr>
                                      <p:tavLst>
                                        <p:tav tm="0">
                                          <p:val>
                                            <p:fltVal val="0"/>
                                          </p:val>
                                        </p:tav>
                                        <p:tav tm="100000">
                                          <p:val>
                                            <p:strVal val="#ppt_h"/>
                                          </p:val>
                                        </p:tav>
                                      </p:tavLst>
                                    </p:anim>
                                    <p:anim calcmode="lin" valueType="num">
                                      <p:cBhvr>
                                        <p:cTn id="18" dur="3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9" dur="3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extLst>
              <a:ext uri="{BEBA8EAE-BF5A-486C-A8C5-ECC9F3942E4B}">
                <a14:imgProps xmlns:a14="http://schemas.microsoft.com/office/drawing/2010/main" xmlns="">
                  <a14:imgLayer r:embed="rId3">
                    <a14:imgEffect>
                      <a14:sharpenSoften amount="-100000"/>
                    </a14:imgEffect>
                  </a14:imgLayer>
                </a14:imgProps>
              </a:ext>
            </a:extLst>
          </a:blip>
          <a:srcRect/>
          <a:stretch>
            <a:fillRect t="-17000" b="-17000"/>
          </a:stretch>
        </a:blipFill>
        <a:effectLst/>
      </p:bgPr>
    </p:bg>
    <p:spTree>
      <p:nvGrpSpPr>
        <p:cNvPr id="1" name=""/>
        <p:cNvGrpSpPr/>
        <p:nvPr/>
      </p:nvGrpSpPr>
      <p:grpSpPr>
        <a:xfrm>
          <a:off x="0" y="0"/>
          <a:ext cx="0" cy="0"/>
          <a:chOff x="0" y="0"/>
          <a:chExt cx="0" cy="0"/>
        </a:xfrm>
      </p:grpSpPr>
      <p:sp>
        <p:nvSpPr>
          <p:cNvPr id="4" name="TextBox 3"/>
          <p:cNvSpPr txBox="1"/>
          <p:nvPr/>
        </p:nvSpPr>
        <p:spPr>
          <a:xfrm>
            <a:off x="533400" y="997327"/>
            <a:ext cx="7391400" cy="4031873"/>
          </a:xfrm>
          <a:prstGeom prst="rect">
            <a:avLst/>
          </a:prstGeom>
          <a:noFill/>
        </p:spPr>
        <p:txBody>
          <a:bodyPr wrap="square" rtlCol="0">
            <a:spAutoFit/>
          </a:bodyPr>
          <a:lstStyle/>
          <a:p>
            <a:r>
              <a:rPr lang="zh-CN" altLang="en-US" sz="3200" dirty="0">
                <a:solidFill>
                  <a:schemeClr val="bg1"/>
                </a:solidFill>
              </a:rPr>
              <a:t> </a:t>
            </a:r>
            <a:r>
              <a:rPr lang="zh-CN" altLang="en-US" sz="3200" dirty="0" smtClean="0">
                <a:solidFill>
                  <a:schemeClr val="bg1"/>
                </a:solidFill>
              </a:rPr>
              <a:t>   </a:t>
            </a:r>
            <a:r>
              <a:rPr lang="zh-CN" altLang="en-US" sz="3200" dirty="0" smtClean="0">
                <a:solidFill>
                  <a:schemeClr val="bg1"/>
                </a:solidFill>
                <a:effectLst>
                  <a:outerShdw blurRad="381000" dist="50800" dir="5400000" algn="ctr" rotWithShape="0">
                    <a:srgbClr val="000000"/>
                  </a:outerShdw>
                  <a:reflection stA="58000" endPos="65000" dist="50800" dir="5400000" sy="-100000" algn="bl" rotWithShape="0"/>
                </a:effectLst>
              </a:rPr>
              <a:t>岁月</a:t>
            </a:r>
            <a:r>
              <a:rPr lang="zh-CN" altLang="en-US" sz="3200" dirty="0">
                <a:solidFill>
                  <a:schemeClr val="bg1"/>
                </a:solidFill>
                <a:effectLst>
                  <a:outerShdw blurRad="381000" dist="50800" dir="5400000" algn="ctr" rotWithShape="0">
                    <a:srgbClr val="000000"/>
                  </a:outerShdw>
                  <a:reflection stA="58000" endPos="65000" dist="50800" dir="5400000" sy="-100000" algn="bl" rotWithShape="0"/>
                </a:effectLst>
              </a:rPr>
              <a:t>就象一条河，左岸是无法忘却的回忆，右岸是值得把握的青春年华，中间飞快流淌的，是正在走过的中学生涯。如今你已经给了我们理想的风帆，给了我们坚实的臂膀。我们已经变得更加稳重、成熟。面对明天，我们精神饱满、信心十足。不论走到何方，你都是我们不会忘却的地方</a:t>
            </a:r>
            <a:r>
              <a:rPr lang="zh-CN" altLang="en-US" sz="3200" dirty="0">
                <a:solidFill>
                  <a:schemeClr val="bg1"/>
                </a:solidFill>
              </a:rPr>
              <a:t>。</a:t>
            </a:r>
          </a:p>
        </p:txBody>
      </p:sp>
      <p:sp>
        <p:nvSpPr>
          <p:cNvPr id="5" name="TextBox 4"/>
          <p:cNvSpPr txBox="1"/>
          <p:nvPr/>
        </p:nvSpPr>
        <p:spPr>
          <a:xfrm>
            <a:off x="10363422" y="1711779"/>
            <a:ext cx="800219" cy="4876800"/>
          </a:xfrm>
          <a:prstGeom prst="rect">
            <a:avLst/>
          </a:prstGeom>
          <a:noFill/>
        </p:spPr>
        <p:txBody>
          <a:bodyPr vert="eaVert" wrap="square" rtlCol="0">
            <a:spAutoFit/>
          </a:bodyPr>
          <a:lstStyle/>
          <a:p>
            <a:r>
              <a:rPr lang="zh-CN" altLang="en-US" sz="4000" b="1" dirty="0" smtClean="0">
                <a:solidFill>
                  <a:schemeClr val="tx1">
                    <a:lumMod val="95000"/>
                    <a:lumOff val="5000"/>
                  </a:schemeClr>
                </a:solidFill>
                <a:latin typeface="Adobe 繁黑體 Std B" pitchFamily="34" charset="-128"/>
                <a:ea typeface="Adobe 繁黑體 Std B" pitchFamily="34" charset="-128"/>
              </a:rPr>
              <a:t>你的名字</a:t>
            </a:r>
            <a:endParaRPr lang="zh-CN" altLang="en-US" sz="4000" b="1" dirty="0">
              <a:solidFill>
                <a:schemeClr val="tx1">
                  <a:lumMod val="95000"/>
                  <a:lumOff val="5000"/>
                </a:schemeClr>
              </a:solidFill>
              <a:latin typeface="Adobe 繁黑體 Std B" pitchFamily="34" charset="-128"/>
              <a:ea typeface="Adobe 繁黑體 Std B" pitchFamily="34" charset="-128"/>
            </a:endParaRPr>
          </a:p>
        </p:txBody>
      </p:sp>
      <p:sp>
        <p:nvSpPr>
          <p:cNvPr id="6" name="TextBox 5"/>
          <p:cNvSpPr txBox="1"/>
          <p:nvPr/>
        </p:nvSpPr>
        <p:spPr>
          <a:xfrm>
            <a:off x="9414515" y="3635829"/>
            <a:ext cx="800219" cy="2933700"/>
          </a:xfrm>
          <a:prstGeom prst="rect">
            <a:avLst/>
          </a:prstGeom>
          <a:noFill/>
        </p:spPr>
        <p:txBody>
          <a:bodyPr vert="eaVert" wrap="square" rtlCol="0">
            <a:spAutoFit/>
          </a:bodyPr>
          <a:lstStyle/>
          <a:p>
            <a:r>
              <a:rPr lang="zh-CN" altLang="en-US" sz="4000" b="1" dirty="0">
                <a:solidFill>
                  <a:schemeClr val="tx1">
                    <a:lumMod val="95000"/>
                    <a:lumOff val="5000"/>
                  </a:schemeClr>
                </a:solidFill>
                <a:latin typeface="Adobe 繁黑體 Std B" pitchFamily="34" charset="-128"/>
                <a:ea typeface="Adobe 繁黑體 Std B" pitchFamily="34" charset="-128"/>
              </a:rPr>
              <a:t>我的九职</a:t>
            </a:r>
          </a:p>
        </p:txBody>
      </p:sp>
      <p:sp>
        <p:nvSpPr>
          <p:cNvPr id="7" name="矩形 6"/>
          <p:cNvSpPr/>
          <p:nvPr/>
        </p:nvSpPr>
        <p:spPr>
          <a:xfrm>
            <a:off x="0" y="0"/>
            <a:ext cx="12192000" cy="780627"/>
          </a:xfrm>
          <a:prstGeom prst="rect">
            <a:avLst/>
          </a:prstGeom>
          <a:gradFill flip="none" rotWithShape="1">
            <a:gsLst>
              <a:gs pos="0">
                <a:srgbClr val="940140"/>
              </a:gs>
              <a:gs pos="100000">
                <a:srgbClr val="940140">
                  <a:alpha val="9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6531429"/>
            <a:ext cx="12192000" cy="326571"/>
          </a:xfrm>
          <a:prstGeom prst="rect">
            <a:avLst/>
          </a:prstGeom>
          <a:solidFill>
            <a:srgbClr val="94014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879471" y="212933"/>
            <a:ext cx="7339089" cy="307777"/>
            <a:chOff x="4744787" y="157403"/>
            <a:chExt cx="7339089" cy="307777"/>
          </a:xfrm>
        </p:grpSpPr>
        <p:sp>
          <p:nvSpPr>
            <p:cNvPr id="10" name="文本框 132"/>
            <p:cNvSpPr txBox="1"/>
            <p:nvPr/>
          </p:nvSpPr>
          <p:spPr>
            <a:xfrm>
              <a:off x="6168733" y="157403"/>
              <a:ext cx="1770743" cy="307777"/>
            </a:xfrm>
            <a:prstGeom prst="rect">
              <a:avLst/>
            </a:prstGeom>
            <a:noFill/>
          </p:spPr>
          <p:txBody>
            <a:bodyPr wrap="square" rtlCol="0">
              <a:spAutoFit/>
            </a:bodyPr>
            <a:lstStyle>
              <a:defPPr>
                <a:defRPr lang="zh-CN"/>
              </a:defPPr>
              <a:lvl1pPr algn="ctr">
                <a:defRPr sz="1400">
                  <a:solidFill>
                    <a:schemeClr val="bg1">
                      <a:alpha val="54000"/>
                    </a:schemeClr>
                  </a:solidFill>
                  <a:latin typeface="方正正黑简体" panose="02000000000000000000" pitchFamily="2" charset="-122"/>
                  <a:ea typeface="方正正黑简体" panose="02000000000000000000" pitchFamily="2" charset="-122"/>
                </a:defRPr>
              </a:lvl1pPr>
            </a:lstStyle>
            <a:p>
              <a:r>
                <a:rPr lang="zh-CN" altLang="en-US" dirty="0"/>
                <a:t>发展历程</a:t>
              </a:r>
            </a:p>
          </p:txBody>
        </p:sp>
        <p:sp>
          <p:nvSpPr>
            <p:cNvPr id="11" name="文本框 133"/>
            <p:cNvSpPr txBox="1"/>
            <p:nvPr/>
          </p:nvSpPr>
          <p:spPr>
            <a:xfrm>
              <a:off x="7546966"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教学规模</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sp>
          <p:nvSpPr>
            <p:cNvPr id="12" name="文本框 134"/>
            <p:cNvSpPr txBox="1"/>
            <p:nvPr/>
          </p:nvSpPr>
          <p:spPr>
            <a:xfrm>
              <a:off x="8934900" y="157403"/>
              <a:ext cx="1770743" cy="307777"/>
            </a:xfrm>
            <a:prstGeom prst="rect">
              <a:avLst/>
            </a:prstGeom>
            <a:noFill/>
          </p:spPr>
          <p:txBody>
            <a:bodyPr wrap="square" rtlCol="0">
              <a:spAutoFit/>
            </a:bodyPr>
            <a:lstStyle>
              <a:defPPr>
                <a:defRPr lang="zh-CN"/>
              </a:defPPr>
              <a:lvl1pPr algn="ctr">
                <a:defRPr sz="1400">
                  <a:solidFill>
                    <a:srgbClr val="C4AF8A"/>
                  </a:solidFill>
                  <a:latin typeface="方正正黑简体" panose="02000000000000000000" pitchFamily="2" charset="-122"/>
                  <a:ea typeface="方正正黑简体" panose="02000000000000000000" pitchFamily="2" charset="-122"/>
                </a:defRPr>
              </a:lvl1pPr>
            </a:lstStyle>
            <a:p>
              <a:r>
                <a:rPr lang="zh-CN" altLang="en-US" dirty="0">
                  <a:solidFill>
                    <a:schemeClr val="bg1"/>
                  </a:solidFill>
                </a:rPr>
                <a:t>师资力量</a:t>
              </a:r>
            </a:p>
          </p:txBody>
        </p:sp>
        <p:sp>
          <p:nvSpPr>
            <p:cNvPr id="13" name="文本框 135"/>
            <p:cNvSpPr txBox="1"/>
            <p:nvPr/>
          </p:nvSpPr>
          <p:spPr>
            <a:xfrm>
              <a:off x="10313133"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校园生活</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sp>
          <p:nvSpPr>
            <p:cNvPr id="14" name="文本框 136"/>
            <p:cNvSpPr txBox="1"/>
            <p:nvPr/>
          </p:nvSpPr>
          <p:spPr>
            <a:xfrm>
              <a:off x="4744787"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前言</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grpSp>
      <p:sp>
        <p:nvSpPr>
          <p:cNvPr id="15" name="文本框 10"/>
          <p:cNvSpPr txBox="1"/>
          <p:nvPr/>
        </p:nvSpPr>
        <p:spPr>
          <a:xfrm>
            <a:off x="0" y="159480"/>
            <a:ext cx="3149376" cy="461665"/>
          </a:xfrm>
          <a:prstGeom prst="rect">
            <a:avLst/>
          </a:prstGeom>
          <a:noFill/>
        </p:spPr>
        <p:txBody>
          <a:bodyPr wrap="square" rtlCol="0">
            <a:spAutoFit/>
          </a:bodyPr>
          <a:lstStyle/>
          <a:p>
            <a:r>
              <a:rPr lang="zh-CN" altLang="en-US" sz="2400" dirty="0" smtClean="0">
                <a:solidFill>
                  <a:schemeClr val="bg1">
                    <a:alpha val="54000"/>
                  </a:schemeClr>
                </a:solidFill>
                <a:latin typeface="叶根友毛笔行书2.0版" panose="02010601030101010101" pitchFamily="2" charset="-122"/>
                <a:ea typeface="叶根友毛笔行书2.0版" panose="02010601030101010101" pitchFamily="2" charset="-122"/>
              </a:rPr>
              <a:t>九江职业技术学院</a:t>
            </a:r>
            <a:endParaRPr lang="zh-CN" altLang="en-US" sz="2400" dirty="0">
              <a:solidFill>
                <a:schemeClr val="bg1">
                  <a:alpha val="54000"/>
                </a:schemeClr>
              </a:solidFill>
              <a:latin typeface="叶根友毛笔行书2.0版" panose="02010601030101010101" pitchFamily="2" charset="-122"/>
              <a:ea typeface="叶根友毛笔行书2.0版" panose="0201060103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5E-6 3.33333E-6 L 5E-6 0.30833 " pathEditMode="relative" rAng="0" ptsTypes="AA">
                                      <p:cBhvr>
                                        <p:cTn id="6" dur="3000" fill="hold"/>
                                        <p:tgtEl>
                                          <p:spTgt spid="5"/>
                                        </p:tgtEl>
                                        <p:attrNameLst>
                                          <p:attrName>ppt_x</p:attrName>
                                          <p:attrName>ppt_y</p:attrName>
                                        </p:attrNameLst>
                                      </p:cBhvr>
                                      <p:rCtr x="0" y="15417"/>
                                    </p:animMotion>
                                  </p:childTnLst>
                                </p:cTn>
                              </p:par>
                              <p:par>
                                <p:cTn id="7" presetID="64" presetClass="path" presetSubtype="0" accel="50000" decel="50000" fill="hold" grpId="0" nodeType="withEffect">
                                  <p:stCondLst>
                                    <p:cond delay="0"/>
                                  </p:stCondLst>
                                  <p:childTnLst>
                                    <p:animMotion origin="layout" path="M 0 0 L 0 -0.25 E" pathEditMode="relative" ptsTypes="">
                                      <p:cBhvr>
                                        <p:cTn id="8" dur="3000" fill="hold"/>
                                        <p:tgtEl>
                                          <p:spTgt spid="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BEBA8EAE-BF5A-486C-A8C5-ECC9F3942E4B}">
                <a14:imgProps xmlns:a14="http://schemas.microsoft.com/office/drawing/2010/main" xmlns="">
                  <a14:imgLayer r:embed="rId3">
                    <a14:imgEffect>
                      <a14:artisticBlur radius="69"/>
                    </a14:imgEffect>
                  </a14:imgLayer>
                </a14:imgProps>
              </a:ext>
              <a:ext uri="{28A0092B-C50C-407E-A947-70E740481C1C}">
                <a14:useLocalDpi xmlns:a14="http://schemas.microsoft.com/office/drawing/2010/main" xmlns="" val="0"/>
              </a:ext>
            </a:extLst>
          </a:blip>
          <a:srcRect t="5445" b="10213"/>
          <a:stretch>
            <a:fillRect/>
          </a:stretch>
        </p:blipFill>
        <p:spPr>
          <a:xfrm>
            <a:off x="0" y="-14748"/>
            <a:ext cx="12192000" cy="6872748"/>
          </a:xfrm>
          <a:prstGeom prst="rect">
            <a:avLst/>
          </a:prstGeom>
        </p:spPr>
      </p:pic>
      <p:sp>
        <p:nvSpPr>
          <p:cNvPr id="199" name="矩形 198"/>
          <p:cNvSpPr/>
          <p:nvPr/>
        </p:nvSpPr>
        <p:spPr>
          <a:xfrm>
            <a:off x="-16909" y="-50130"/>
            <a:ext cx="12192000" cy="780627"/>
          </a:xfrm>
          <a:prstGeom prst="rect">
            <a:avLst/>
          </a:prstGeom>
          <a:gradFill flip="none" rotWithShape="1">
            <a:gsLst>
              <a:gs pos="0">
                <a:srgbClr val="940140"/>
              </a:gs>
              <a:gs pos="100000">
                <a:srgbClr val="940140">
                  <a:alpha val="9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6531429"/>
            <a:ext cx="12192000" cy="326571"/>
          </a:xfrm>
          <a:prstGeom prst="rect">
            <a:avLst/>
          </a:prstGeom>
          <a:solidFill>
            <a:srgbClr val="94014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6" name="组合 185"/>
          <p:cNvGrpSpPr/>
          <p:nvPr/>
        </p:nvGrpSpPr>
        <p:grpSpPr>
          <a:xfrm>
            <a:off x="-57151" y="744988"/>
            <a:ext cx="12249151" cy="5786441"/>
            <a:chOff x="-57151" y="744988"/>
            <a:chExt cx="12249151" cy="5786441"/>
          </a:xfrm>
        </p:grpSpPr>
        <p:sp>
          <p:nvSpPr>
            <p:cNvPr id="187" name="任意多边形 186"/>
            <p:cNvSpPr/>
            <p:nvPr/>
          </p:nvSpPr>
          <p:spPr>
            <a:xfrm>
              <a:off x="0" y="956091"/>
              <a:ext cx="12192000" cy="5575338"/>
            </a:xfrm>
            <a:custGeom>
              <a:avLst/>
              <a:gdLst>
                <a:gd name="connsiteX0" fmla="*/ 12175091 w 12192000"/>
                <a:gd name="connsiteY0" fmla="*/ 0 h 5575338"/>
                <a:gd name="connsiteX1" fmla="*/ 12192000 w 12192000"/>
                <a:gd name="connsiteY1" fmla="*/ 0 h 5575338"/>
                <a:gd name="connsiteX2" fmla="*/ 12192000 w 12192000"/>
                <a:gd name="connsiteY2" fmla="*/ 854492 h 5575338"/>
                <a:gd name="connsiteX3" fmla="*/ 12192000 w 12192000"/>
                <a:gd name="connsiteY3" fmla="*/ 854585 h 5575338"/>
                <a:gd name="connsiteX4" fmla="*/ 12192000 w 12192000"/>
                <a:gd name="connsiteY4" fmla="*/ 5575338 h 5575338"/>
                <a:gd name="connsiteX5" fmla="*/ 0 w 12192000"/>
                <a:gd name="connsiteY5" fmla="*/ 5575338 h 5575338"/>
                <a:gd name="connsiteX6" fmla="*/ 0 w 12192000"/>
                <a:gd name="connsiteY6" fmla="*/ 854492 h 5575338"/>
                <a:gd name="connsiteX7" fmla="*/ 337769 w 12192000"/>
                <a:gd name="connsiteY7" fmla="*/ 854492 h 5575338"/>
                <a:gd name="connsiteX8" fmla="*/ 305691 w 12192000"/>
                <a:gd name="connsiteY8" fmla="*/ 924755 h 5575338"/>
                <a:gd name="connsiteX9" fmla="*/ 136658 w 12192000"/>
                <a:gd name="connsiteY9" fmla="*/ 1435155 h 5575338"/>
                <a:gd name="connsiteX10" fmla="*/ 191503 w 12192000"/>
                <a:gd name="connsiteY10" fmla="*/ 1488334 h 5575338"/>
                <a:gd name="connsiteX11" fmla="*/ 218925 w 12192000"/>
                <a:gd name="connsiteY11" fmla="*/ 1488334 h 5575338"/>
                <a:gd name="connsiteX12" fmla="*/ 428878 w 12192000"/>
                <a:gd name="connsiteY12" fmla="*/ 988114 h 5575338"/>
                <a:gd name="connsiteX13" fmla="*/ 473551 w 12192000"/>
                <a:gd name="connsiteY13" fmla="*/ 854492 h 5575338"/>
                <a:gd name="connsiteX14" fmla="*/ 534283 w 12192000"/>
                <a:gd name="connsiteY14" fmla="*/ 854492 h 5575338"/>
                <a:gd name="connsiteX15" fmla="*/ 534283 w 12192000"/>
                <a:gd name="connsiteY15" fmla="*/ 1096135 h 5575338"/>
                <a:gd name="connsiteX16" fmla="*/ 589127 w 12192000"/>
                <a:gd name="connsiteY16" fmla="*/ 1149314 h 5575338"/>
                <a:gd name="connsiteX17" fmla="*/ 616550 w 12192000"/>
                <a:gd name="connsiteY17" fmla="*/ 1149314 h 5575338"/>
                <a:gd name="connsiteX18" fmla="*/ 705673 w 12192000"/>
                <a:gd name="connsiteY18" fmla="*/ 1042955 h 5575338"/>
                <a:gd name="connsiteX19" fmla="*/ 616550 w 12192000"/>
                <a:gd name="connsiteY19" fmla="*/ 1016365 h 5575338"/>
                <a:gd name="connsiteX20" fmla="*/ 616550 w 12192000"/>
                <a:gd name="connsiteY20" fmla="*/ 943243 h 5575338"/>
                <a:gd name="connsiteX21" fmla="*/ 678251 w 12192000"/>
                <a:gd name="connsiteY21" fmla="*/ 863473 h 5575338"/>
                <a:gd name="connsiteX22" fmla="*/ 675304 w 12192000"/>
                <a:gd name="connsiteY22" fmla="*/ 854492 h 5575338"/>
                <a:gd name="connsiteX23" fmla="*/ 787940 w 12192000"/>
                <a:gd name="connsiteY23" fmla="*/ 854492 h 5575338"/>
                <a:gd name="connsiteX24" fmla="*/ 787940 w 12192000"/>
                <a:gd name="connsiteY24" fmla="*/ 1042955 h 5575338"/>
                <a:gd name="connsiteX25" fmla="*/ 417738 w 12192000"/>
                <a:gd name="connsiteY25" fmla="*/ 1282263 h 5575338"/>
                <a:gd name="connsiteX26" fmla="*/ 479438 w 12192000"/>
                <a:gd name="connsiteY26" fmla="*/ 1335443 h 5575338"/>
                <a:gd name="connsiteX27" fmla="*/ 760518 w 12192000"/>
                <a:gd name="connsiteY27" fmla="*/ 1335443 h 5575338"/>
                <a:gd name="connsiteX28" fmla="*/ 921196 w 12192000"/>
                <a:gd name="connsiteY28" fmla="*/ 935349 h 5575338"/>
                <a:gd name="connsiteX29" fmla="*/ 925692 w 12192000"/>
                <a:gd name="connsiteY29" fmla="*/ 854492 h 5575338"/>
                <a:gd name="connsiteX30" fmla="*/ 1023683 w 12192000"/>
                <a:gd name="connsiteY30" fmla="*/ 854492 h 5575338"/>
                <a:gd name="connsiteX31" fmla="*/ 1020066 w 12192000"/>
                <a:gd name="connsiteY31" fmla="*/ 880923 h 5575338"/>
                <a:gd name="connsiteX32" fmla="*/ 1014175 w 12192000"/>
                <a:gd name="connsiteY32" fmla="*/ 943243 h 5575338"/>
                <a:gd name="connsiteX33" fmla="*/ 1041598 w 12192000"/>
                <a:gd name="connsiteY33" fmla="*/ 943243 h 5575338"/>
                <a:gd name="connsiteX34" fmla="*/ 1075875 w 12192000"/>
                <a:gd name="connsiteY34" fmla="*/ 969833 h 5575338"/>
                <a:gd name="connsiteX35" fmla="*/ 1103298 w 12192000"/>
                <a:gd name="connsiteY35" fmla="*/ 969833 h 5575338"/>
                <a:gd name="connsiteX36" fmla="*/ 1185566 w 12192000"/>
                <a:gd name="connsiteY36" fmla="*/ 890064 h 5575338"/>
                <a:gd name="connsiteX37" fmla="*/ 1185566 w 12192000"/>
                <a:gd name="connsiteY37" fmla="*/ 854492 h 5575338"/>
                <a:gd name="connsiteX38" fmla="*/ 1356955 w 12192000"/>
                <a:gd name="connsiteY38" fmla="*/ 854492 h 5575338"/>
                <a:gd name="connsiteX39" fmla="*/ 1356955 w 12192000"/>
                <a:gd name="connsiteY39" fmla="*/ 863473 h 5575338"/>
                <a:gd name="connsiteX40" fmla="*/ 1014175 w 12192000"/>
                <a:gd name="connsiteY40" fmla="*/ 1594694 h 5575338"/>
                <a:gd name="connsiteX41" fmla="*/ 1014175 w 12192000"/>
                <a:gd name="connsiteY41" fmla="*/ 1621284 h 5575338"/>
                <a:gd name="connsiteX42" fmla="*/ 1041598 w 12192000"/>
                <a:gd name="connsiteY42" fmla="*/ 1647874 h 5575338"/>
                <a:gd name="connsiteX43" fmla="*/ 1555768 w 12192000"/>
                <a:gd name="connsiteY43" fmla="*/ 1016365 h 5575338"/>
                <a:gd name="connsiteX44" fmla="*/ 1547624 w 12192000"/>
                <a:gd name="connsiteY44" fmla="*/ 854492 h 5575338"/>
                <a:gd name="connsiteX45" fmla="*/ 2466444 w 12192000"/>
                <a:gd name="connsiteY45" fmla="*/ 854492 h 5575338"/>
                <a:gd name="connsiteX46" fmla="*/ 2446996 w 12192000"/>
                <a:gd name="connsiteY46" fmla="*/ 860149 h 5575338"/>
                <a:gd name="connsiteX47" fmla="*/ 2385296 w 12192000"/>
                <a:gd name="connsiteY47" fmla="*/ 1009718 h 5575338"/>
                <a:gd name="connsiteX48" fmla="*/ 2453852 w 12192000"/>
                <a:gd name="connsiteY48" fmla="*/ 1062897 h 5575338"/>
                <a:gd name="connsiteX49" fmla="*/ 2282462 w 12192000"/>
                <a:gd name="connsiteY49" fmla="*/ 1435155 h 5575338"/>
                <a:gd name="connsiteX50" fmla="*/ 2385296 w 12192000"/>
                <a:gd name="connsiteY50" fmla="*/ 1588047 h 5575338"/>
                <a:gd name="connsiteX51" fmla="*/ 2419573 w 12192000"/>
                <a:gd name="connsiteY51" fmla="*/ 1588047 h 5575338"/>
                <a:gd name="connsiteX52" fmla="*/ 2714365 w 12192000"/>
                <a:gd name="connsiteY52" fmla="*/ 1275616 h 5575338"/>
                <a:gd name="connsiteX53" fmla="*/ 2782921 w 12192000"/>
                <a:gd name="connsiteY53" fmla="*/ 1275616 h 5575338"/>
                <a:gd name="connsiteX54" fmla="*/ 2652664 w 12192000"/>
                <a:gd name="connsiteY54" fmla="*/ 1534867 h 5575338"/>
                <a:gd name="connsiteX55" fmla="*/ 2920032 w 12192000"/>
                <a:gd name="connsiteY55" fmla="*/ 1621284 h 5575338"/>
                <a:gd name="connsiteX56" fmla="*/ 2988588 w 12192000"/>
                <a:gd name="connsiteY56" fmla="*/ 1561456 h 5575338"/>
                <a:gd name="connsiteX57" fmla="*/ 2988588 w 12192000"/>
                <a:gd name="connsiteY57" fmla="*/ 1534867 h 5575338"/>
                <a:gd name="connsiteX58" fmla="*/ 2851477 w 12192000"/>
                <a:gd name="connsiteY58" fmla="*/ 1461745 h 5575338"/>
                <a:gd name="connsiteX59" fmla="*/ 2851477 w 12192000"/>
                <a:gd name="connsiteY59" fmla="*/ 1348738 h 5575338"/>
                <a:gd name="connsiteX60" fmla="*/ 3091423 w 12192000"/>
                <a:gd name="connsiteY60" fmla="*/ 1195846 h 5575338"/>
                <a:gd name="connsiteX61" fmla="*/ 3091423 w 12192000"/>
                <a:gd name="connsiteY61" fmla="*/ 1169257 h 5575338"/>
                <a:gd name="connsiteX62" fmla="*/ 2954310 w 12192000"/>
                <a:gd name="connsiteY62" fmla="*/ 1089487 h 5575338"/>
                <a:gd name="connsiteX63" fmla="*/ 2618386 w 12192000"/>
                <a:gd name="connsiteY63" fmla="*/ 1195846 h 5575338"/>
                <a:gd name="connsiteX64" fmla="*/ 2590964 w 12192000"/>
                <a:gd name="connsiteY64" fmla="*/ 1195846 h 5575338"/>
                <a:gd name="connsiteX65" fmla="*/ 2851477 w 12192000"/>
                <a:gd name="connsiteY65" fmla="*/ 1062897 h 5575338"/>
                <a:gd name="connsiteX66" fmla="*/ 2714365 w 12192000"/>
                <a:gd name="connsiteY66" fmla="*/ 876769 h 5575338"/>
                <a:gd name="connsiteX67" fmla="*/ 2851477 w 12192000"/>
                <a:gd name="connsiteY67" fmla="*/ 876769 h 5575338"/>
                <a:gd name="connsiteX68" fmla="*/ 2851477 w 12192000"/>
                <a:gd name="connsiteY68" fmla="*/ 854492 h 5575338"/>
                <a:gd name="connsiteX69" fmla="*/ 3598309 w 12192000"/>
                <a:gd name="connsiteY69" fmla="*/ 854492 h 5575338"/>
                <a:gd name="connsiteX70" fmla="*/ 3598309 w 12192000"/>
                <a:gd name="connsiteY70" fmla="*/ 838911 h 5575338"/>
                <a:gd name="connsiteX71" fmla="*/ 12175091 w 12192000"/>
                <a:gd name="connsiteY71" fmla="*/ 838911 h 5575338"/>
                <a:gd name="connsiteX72" fmla="*/ 12175091 w 12192000"/>
                <a:gd name="connsiteY72" fmla="*/ 0 h 557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2192000" h="5575338">
                  <a:moveTo>
                    <a:pt x="12175091" y="0"/>
                  </a:moveTo>
                  <a:lnTo>
                    <a:pt x="12192000" y="0"/>
                  </a:lnTo>
                  <a:lnTo>
                    <a:pt x="12192000" y="854492"/>
                  </a:lnTo>
                  <a:lnTo>
                    <a:pt x="12192000" y="854585"/>
                  </a:lnTo>
                  <a:lnTo>
                    <a:pt x="12192000" y="5575338"/>
                  </a:lnTo>
                  <a:lnTo>
                    <a:pt x="0" y="5575338"/>
                  </a:lnTo>
                  <a:lnTo>
                    <a:pt x="0" y="854492"/>
                  </a:lnTo>
                  <a:lnTo>
                    <a:pt x="337769" y="854492"/>
                  </a:lnTo>
                  <a:lnTo>
                    <a:pt x="305691" y="924755"/>
                  </a:lnTo>
                  <a:cubicBezTo>
                    <a:pt x="251275" y="1055626"/>
                    <a:pt x="194930" y="1225761"/>
                    <a:pt x="136658" y="1435155"/>
                  </a:cubicBezTo>
                  <a:lnTo>
                    <a:pt x="191503" y="1488334"/>
                  </a:lnTo>
                  <a:lnTo>
                    <a:pt x="218925" y="1488334"/>
                  </a:lnTo>
                  <a:cubicBezTo>
                    <a:pt x="246919" y="1484457"/>
                    <a:pt x="316903" y="1317717"/>
                    <a:pt x="428878" y="988114"/>
                  </a:cubicBezTo>
                  <a:lnTo>
                    <a:pt x="473551" y="854492"/>
                  </a:lnTo>
                  <a:lnTo>
                    <a:pt x="534283" y="854492"/>
                  </a:lnTo>
                  <a:lnTo>
                    <a:pt x="534283" y="1096135"/>
                  </a:lnTo>
                  <a:lnTo>
                    <a:pt x="589127" y="1149314"/>
                  </a:lnTo>
                  <a:lnTo>
                    <a:pt x="616550" y="1149314"/>
                  </a:lnTo>
                  <a:lnTo>
                    <a:pt x="705673" y="1042955"/>
                  </a:lnTo>
                  <a:lnTo>
                    <a:pt x="616550" y="1016365"/>
                  </a:lnTo>
                  <a:lnTo>
                    <a:pt x="616550" y="943243"/>
                  </a:lnTo>
                  <a:lnTo>
                    <a:pt x="678251" y="863473"/>
                  </a:lnTo>
                  <a:lnTo>
                    <a:pt x="675304" y="854492"/>
                  </a:lnTo>
                  <a:lnTo>
                    <a:pt x="787940" y="854492"/>
                  </a:lnTo>
                  <a:lnTo>
                    <a:pt x="787940" y="1042955"/>
                  </a:lnTo>
                  <a:cubicBezTo>
                    <a:pt x="787940" y="1202494"/>
                    <a:pt x="664539" y="1282263"/>
                    <a:pt x="417738" y="1282263"/>
                  </a:cubicBezTo>
                  <a:lnTo>
                    <a:pt x="479438" y="1335443"/>
                  </a:lnTo>
                  <a:lnTo>
                    <a:pt x="760518" y="1335443"/>
                  </a:lnTo>
                  <a:cubicBezTo>
                    <a:pt x="846213" y="1335443"/>
                    <a:pt x="899772" y="1202078"/>
                    <a:pt x="921196" y="935349"/>
                  </a:cubicBezTo>
                  <a:lnTo>
                    <a:pt x="925692" y="854492"/>
                  </a:lnTo>
                  <a:lnTo>
                    <a:pt x="1023683" y="854492"/>
                  </a:lnTo>
                  <a:lnTo>
                    <a:pt x="1020066" y="880923"/>
                  </a:lnTo>
                  <a:cubicBezTo>
                    <a:pt x="1017853" y="900311"/>
                    <a:pt x="1015889" y="921085"/>
                    <a:pt x="1014175" y="943243"/>
                  </a:cubicBezTo>
                  <a:lnTo>
                    <a:pt x="1041598" y="943243"/>
                  </a:lnTo>
                  <a:lnTo>
                    <a:pt x="1075875" y="969833"/>
                  </a:lnTo>
                  <a:lnTo>
                    <a:pt x="1103298" y="969833"/>
                  </a:lnTo>
                  <a:lnTo>
                    <a:pt x="1185566" y="890064"/>
                  </a:lnTo>
                  <a:lnTo>
                    <a:pt x="1185566" y="854492"/>
                  </a:lnTo>
                  <a:lnTo>
                    <a:pt x="1356955" y="854492"/>
                  </a:lnTo>
                  <a:lnTo>
                    <a:pt x="1356955" y="863473"/>
                  </a:lnTo>
                  <a:cubicBezTo>
                    <a:pt x="1356955" y="1204710"/>
                    <a:pt x="1242695" y="1448450"/>
                    <a:pt x="1014175" y="1594694"/>
                  </a:cubicBezTo>
                  <a:lnTo>
                    <a:pt x="1014175" y="1621284"/>
                  </a:lnTo>
                  <a:lnTo>
                    <a:pt x="1041598" y="1647874"/>
                  </a:lnTo>
                  <a:cubicBezTo>
                    <a:pt x="1384377" y="1647874"/>
                    <a:pt x="1555768" y="1437371"/>
                    <a:pt x="1555768" y="1016365"/>
                  </a:cubicBezTo>
                  <a:lnTo>
                    <a:pt x="1547624" y="854492"/>
                  </a:lnTo>
                  <a:lnTo>
                    <a:pt x="2466444" y="854492"/>
                  </a:lnTo>
                  <a:lnTo>
                    <a:pt x="2446996" y="860149"/>
                  </a:lnTo>
                  <a:cubicBezTo>
                    <a:pt x="2416145" y="880093"/>
                    <a:pt x="2395579" y="929949"/>
                    <a:pt x="2385296" y="1009718"/>
                  </a:cubicBezTo>
                  <a:lnTo>
                    <a:pt x="2453852" y="1062897"/>
                  </a:lnTo>
                  <a:lnTo>
                    <a:pt x="2282462" y="1435155"/>
                  </a:lnTo>
                  <a:lnTo>
                    <a:pt x="2385296" y="1588047"/>
                  </a:lnTo>
                  <a:lnTo>
                    <a:pt x="2419573" y="1588047"/>
                  </a:lnTo>
                  <a:cubicBezTo>
                    <a:pt x="2419573" y="1463961"/>
                    <a:pt x="2517837" y="1359817"/>
                    <a:pt x="2714365" y="1275616"/>
                  </a:cubicBezTo>
                  <a:lnTo>
                    <a:pt x="2782921" y="1275616"/>
                  </a:lnTo>
                  <a:cubicBezTo>
                    <a:pt x="2709794" y="1333227"/>
                    <a:pt x="2666375" y="1419644"/>
                    <a:pt x="2652664" y="1534867"/>
                  </a:cubicBezTo>
                  <a:cubicBezTo>
                    <a:pt x="2652664" y="1574752"/>
                    <a:pt x="2741787" y="1603557"/>
                    <a:pt x="2920032" y="1621284"/>
                  </a:cubicBezTo>
                  <a:lnTo>
                    <a:pt x="2988588" y="1561456"/>
                  </a:lnTo>
                  <a:lnTo>
                    <a:pt x="2988588" y="1534867"/>
                  </a:lnTo>
                  <a:cubicBezTo>
                    <a:pt x="2988588" y="1494982"/>
                    <a:pt x="2942885" y="1470608"/>
                    <a:pt x="2851477" y="1461745"/>
                  </a:cubicBezTo>
                  <a:lnTo>
                    <a:pt x="2851477" y="1348738"/>
                  </a:lnTo>
                  <a:cubicBezTo>
                    <a:pt x="2920032" y="1348738"/>
                    <a:pt x="3000015" y="1297775"/>
                    <a:pt x="3091423" y="1195846"/>
                  </a:cubicBezTo>
                  <a:lnTo>
                    <a:pt x="3091423" y="1169257"/>
                  </a:lnTo>
                  <a:lnTo>
                    <a:pt x="2954310" y="1089487"/>
                  </a:lnTo>
                  <a:lnTo>
                    <a:pt x="2618386" y="1195846"/>
                  </a:lnTo>
                  <a:lnTo>
                    <a:pt x="2590964" y="1195846"/>
                  </a:lnTo>
                  <a:cubicBezTo>
                    <a:pt x="2645808" y="1138235"/>
                    <a:pt x="2732646" y="1093919"/>
                    <a:pt x="2851477" y="1062897"/>
                  </a:cubicBezTo>
                  <a:cubicBezTo>
                    <a:pt x="2851477" y="1018581"/>
                    <a:pt x="2805773" y="956538"/>
                    <a:pt x="2714365" y="876769"/>
                  </a:cubicBezTo>
                  <a:lnTo>
                    <a:pt x="2851477" y="876769"/>
                  </a:lnTo>
                  <a:lnTo>
                    <a:pt x="2851477" y="854492"/>
                  </a:lnTo>
                  <a:lnTo>
                    <a:pt x="3598309" y="854492"/>
                  </a:lnTo>
                  <a:lnTo>
                    <a:pt x="3598309" y="838911"/>
                  </a:lnTo>
                  <a:lnTo>
                    <a:pt x="12175091" y="838911"/>
                  </a:lnTo>
                  <a:lnTo>
                    <a:pt x="12175091" y="0"/>
                  </a:lnTo>
                  <a:close/>
                </a:path>
              </a:pathLst>
            </a:cu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8" name="图片 187"/>
            <p:cNvPicPr>
              <a:picLocks noChangeAspect="1"/>
            </p:cNvPicPr>
            <p:nvPr/>
          </p:nvPicPr>
          <p:blipFill rotWithShape="1">
            <a:blip r:embed="rId4" cstate="print"/>
            <a:srcRect l="17758" t="15779" r="22143" b="54562"/>
            <a:stretch>
              <a:fillRect/>
            </a:stretch>
          </p:blipFill>
          <p:spPr>
            <a:xfrm>
              <a:off x="-57151" y="744988"/>
              <a:ext cx="3381829" cy="1065688"/>
            </a:xfrm>
            <a:prstGeom prst="rect">
              <a:avLst/>
            </a:prstGeom>
          </p:spPr>
        </p:pic>
        <p:sp>
          <p:nvSpPr>
            <p:cNvPr id="189" name="矩形 188"/>
            <p:cNvSpPr/>
            <p:nvPr/>
          </p:nvSpPr>
          <p:spPr>
            <a:xfrm>
              <a:off x="3418884" y="1090367"/>
              <a:ext cx="8669891" cy="720309"/>
            </a:xfrm>
            <a:prstGeom prst="rect">
              <a:avLst/>
            </a:prstGeom>
            <a:gradFill>
              <a:gsLst>
                <a:gs pos="100000">
                  <a:schemeClr val="bg1">
                    <a:alpha val="64000"/>
                  </a:schemeClr>
                </a:gs>
                <a:gs pos="0">
                  <a:schemeClr val="bg1">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2" name="文本框 81"/>
          <p:cNvSpPr txBox="1"/>
          <p:nvPr/>
        </p:nvSpPr>
        <p:spPr>
          <a:xfrm>
            <a:off x="8785071" y="1076534"/>
            <a:ext cx="5240594" cy="707886"/>
          </a:xfrm>
          <a:prstGeom prst="rect">
            <a:avLst/>
          </a:prstGeom>
          <a:noFill/>
        </p:spPr>
        <p:txBody>
          <a:bodyPr wrap="square" rtlCol="0">
            <a:spAutoFit/>
          </a:bodyPr>
          <a:lstStyle/>
          <a:p>
            <a:r>
              <a:rPr lang="zh-CN" altLang="zh-CN" dirty="0">
                <a:solidFill>
                  <a:schemeClr val="bg1">
                    <a:alpha val="68000"/>
                  </a:schemeClr>
                </a:solidFill>
                <a:latin typeface="方正正黑简体" panose="02000000000000000000" pitchFamily="2" charset="-122"/>
                <a:ea typeface="方正正黑简体" panose="02000000000000000000" pitchFamily="2" charset="-122"/>
              </a:rPr>
              <a:t>这所</a:t>
            </a:r>
            <a:r>
              <a:rPr lang="zh-CN" altLang="zh-CN" dirty="0" smtClean="0">
                <a:solidFill>
                  <a:schemeClr val="bg1">
                    <a:alpha val="68000"/>
                  </a:schemeClr>
                </a:solidFill>
                <a:latin typeface="方正正黑简体" panose="02000000000000000000" pitchFamily="2" charset="-122"/>
                <a:ea typeface="方正正黑简体" panose="02000000000000000000" pitchFamily="2" charset="-122"/>
              </a:rPr>
              <a:t>大学</a:t>
            </a:r>
            <a:r>
              <a:rPr lang="zh-CN" altLang="en-US" sz="4000" dirty="0" smtClean="0">
                <a:solidFill>
                  <a:srgbClr val="940140"/>
                </a:solidFill>
                <a:latin typeface="叶根友毛笔行书2.0版" panose="02010601030101010101" pitchFamily="2" charset="-122"/>
                <a:ea typeface="叶根友毛笔行书2.0版" panose="02010601030101010101" pitchFamily="2" charset="-122"/>
              </a:rPr>
              <a:t>得天</a:t>
            </a:r>
            <a:r>
              <a:rPr lang="zh-CN" altLang="zh-CN" sz="4000" dirty="0" smtClean="0">
                <a:solidFill>
                  <a:srgbClr val="940140"/>
                </a:solidFill>
                <a:latin typeface="叶根友毛笔行书2.0版" panose="02010601030101010101" pitchFamily="2" charset="-122"/>
                <a:ea typeface="叶根友毛笔行书2.0版" panose="02010601030101010101" pitchFamily="2" charset="-122"/>
              </a:rPr>
              <a:t>独厚</a:t>
            </a:r>
            <a:endParaRPr lang="zh-CN" altLang="zh-CN" sz="4000" dirty="0">
              <a:solidFill>
                <a:srgbClr val="940140"/>
              </a:solidFill>
              <a:latin typeface="叶根友毛笔行书2.0版" panose="02010601030101010101" pitchFamily="2" charset="-122"/>
              <a:ea typeface="叶根友毛笔行书2.0版" panose="02010601030101010101" pitchFamily="2" charset="-122"/>
            </a:endParaRPr>
          </a:p>
        </p:txBody>
      </p:sp>
      <p:sp>
        <p:nvSpPr>
          <p:cNvPr id="87" name="矩形 86"/>
          <p:cNvSpPr/>
          <p:nvPr/>
        </p:nvSpPr>
        <p:spPr>
          <a:xfrm>
            <a:off x="314381" y="2700476"/>
            <a:ext cx="7439449" cy="2862322"/>
          </a:xfrm>
          <a:prstGeom prst="rect">
            <a:avLst/>
          </a:prstGeom>
        </p:spPr>
        <p:txBody>
          <a:bodyPr wrap="square">
            <a:spAutoFit/>
          </a:bodyPr>
          <a:lstStyle/>
          <a:p>
            <a:pPr indent="381000">
              <a:lnSpc>
                <a:spcPct val="150000"/>
              </a:lnSpc>
            </a:pPr>
            <a:r>
              <a:rPr lang="zh-CN" altLang="en-US" sz="2400" b="1" dirty="0">
                <a:solidFill>
                  <a:schemeClr val="bg2"/>
                </a:solidFill>
                <a:latin typeface="Adobe 黑体 Std R" pitchFamily="34" charset="-122"/>
                <a:ea typeface="Adobe 黑体 Std R" pitchFamily="34" charset="-122"/>
              </a:rPr>
              <a:t>学院前身九江船舶工业学校创建于</a:t>
            </a:r>
            <a:r>
              <a:rPr lang="en-US" altLang="zh-CN" sz="2400" b="1" dirty="0">
                <a:solidFill>
                  <a:schemeClr val="bg2"/>
                </a:solidFill>
                <a:latin typeface="Adobe 黑体 Std R" pitchFamily="34" charset="-122"/>
                <a:ea typeface="Adobe 黑体 Std R" pitchFamily="34" charset="-122"/>
              </a:rPr>
              <a:t>1960</a:t>
            </a:r>
            <a:r>
              <a:rPr lang="zh-CN" altLang="en-US" sz="2400" b="1" dirty="0">
                <a:solidFill>
                  <a:schemeClr val="bg2"/>
                </a:solidFill>
                <a:latin typeface="Adobe 黑体 Std R" pitchFamily="34" charset="-122"/>
                <a:ea typeface="Adobe 黑体 Std R" pitchFamily="34" charset="-122"/>
              </a:rPr>
              <a:t>年，先后隶属于原第一机械工业部、第三机械工业部、第六机械工业部、中国船舶工业总公司</a:t>
            </a:r>
            <a:r>
              <a:rPr lang="en-US" altLang="zh-CN" sz="2400" b="1" dirty="0">
                <a:solidFill>
                  <a:schemeClr val="bg2"/>
                </a:solidFill>
                <a:latin typeface="Adobe 黑体 Std R" pitchFamily="34" charset="-122"/>
                <a:ea typeface="Adobe 黑体 Std R" pitchFamily="34" charset="-122"/>
              </a:rPr>
              <a:t>1999</a:t>
            </a:r>
            <a:r>
              <a:rPr lang="zh-CN" altLang="en-US" sz="2400" b="1" dirty="0">
                <a:solidFill>
                  <a:schemeClr val="bg2"/>
                </a:solidFill>
                <a:latin typeface="Adobe 黑体 Std R" pitchFamily="34" charset="-122"/>
                <a:ea typeface="Adobe 黑体 Std R" pitchFamily="34" charset="-122"/>
              </a:rPr>
              <a:t>年学校由国防科工委划转江西省人民政府管理，是省教育厅直属高职院校学校设有</a:t>
            </a:r>
            <a:r>
              <a:rPr lang="en-US" altLang="zh-CN" sz="2400" b="1" dirty="0">
                <a:solidFill>
                  <a:schemeClr val="bg2"/>
                </a:solidFill>
                <a:latin typeface="Adobe 黑体 Std R" pitchFamily="34" charset="-122"/>
                <a:ea typeface="Adobe 黑体 Std R" pitchFamily="34" charset="-122"/>
              </a:rPr>
              <a:t>7</a:t>
            </a:r>
            <a:r>
              <a:rPr lang="zh-CN" altLang="en-US" sz="2400" b="1" dirty="0">
                <a:solidFill>
                  <a:schemeClr val="bg2"/>
                </a:solidFill>
                <a:latin typeface="Adobe 黑体 Std R" pitchFamily="34" charset="-122"/>
                <a:ea typeface="Adobe 黑体 Std R" pitchFamily="34" charset="-122"/>
              </a:rPr>
              <a:t>个二级学院和</a:t>
            </a:r>
            <a:r>
              <a:rPr lang="en-US" altLang="zh-CN" sz="2400" b="1" dirty="0">
                <a:solidFill>
                  <a:schemeClr val="bg2"/>
                </a:solidFill>
                <a:latin typeface="Adobe 黑体 Std R" pitchFamily="34" charset="-122"/>
                <a:ea typeface="Adobe 黑体 Std R" pitchFamily="34" charset="-122"/>
              </a:rPr>
              <a:t>3</a:t>
            </a:r>
            <a:r>
              <a:rPr lang="zh-CN" altLang="en-US" sz="2400" b="1" dirty="0">
                <a:solidFill>
                  <a:schemeClr val="bg2"/>
                </a:solidFill>
                <a:latin typeface="Adobe 黑体 Std R" pitchFamily="34" charset="-122"/>
                <a:ea typeface="Adobe 黑体 Std R" pitchFamily="34" charset="-122"/>
              </a:rPr>
              <a:t>个教学部</a:t>
            </a:r>
            <a:endParaRPr lang="zh-CN" altLang="zh-CN" sz="2400" b="1" dirty="0">
              <a:solidFill>
                <a:schemeClr val="bg2"/>
              </a:solidFill>
              <a:latin typeface="Adobe 黑体 Std R" pitchFamily="34" charset="-122"/>
              <a:ea typeface="Adobe 黑体 Std R" pitchFamily="34" charset="-122"/>
            </a:endParaRPr>
          </a:p>
        </p:txBody>
      </p:sp>
      <p:sp>
        <p:nvSpPr>
          <p:cNvPr id="94" name="文本框 93"/>
          <p:cNvSpPr txBox="1"/>
          <p:nvPr/>
        </p:nvSpPr>
        <p:spPr>
          <a:xfrm>
            <a:off x="-16909" y="111040"/>
            <a:ext cx="2882750" cy="461665"/>
          </a:xfrm>
          <a:prstGeom prst="rect">
            <a:avLst/>
          </a:prstGeom>
          <a:noFill/>
        </p:spPr>
        <p:txBody>
          <a:bodyPr wrap="square" rtlCol="0">
            <a:spAutoFit/>
          </a:bodyPr>
          <a:lstStyle/>
          <a:p>
            <a:r>
              <a:rPr lang="zh-CN" altLang="en-US" sz="2400" dirty="0" smtClean="0">
                <a:solidFill>
                  <a:schemeClr val="bg1">
                    <a:alpha val="54000"/>
                  </a:schemeClr>
                </a:solidFill>
                <a:latin typeface="叶根友毛笔行书2.0版" panose="02010601030101010101" pitchFamily="2" charset="-122"/>
                <a:ea typeface="叶根友毛笔行书2.0版" panose="02010601030101010101" pitchFamily="2" charset="-122"/>
              </a:rPr>
              <a:t>九江职业技术学院</a:t>
            </a:r>
            <a:endParaRPr lang="zh-CN" altLang="en-US" sz="2400" dirty="0">
              <a:solidFill>
                <a:schemeClr val="bg1">
                  <a:alpha val="54000"/>
                </a:schemeClr>
              </a:solidFill>
              <a:latin typeface="叶根友毛笔行书2.0版" panose="02010601030101010101" pitchFamily="2" charset="-122"/>
              <a:ea typeface="叶根友毛笔行书2.0版" panose="02010601030101010101" pitchFamily="2" charset="-122"/>
            </a:endParaRPr>
          </a:p>
        </p:txBody>
      </p:sp>
      <p:grpSp>
        <p:nvGrpSpPr>
          <p:cNvPr id="95" name="组合 94"/>
          <p:cNvGrpSpPr/>
          <p:nvPr/>
        </p:nvGrpSpPr>
        <p:grpSpPr>
          <a:xfrm>
            <a:off x="4851832" y="239615"/>
            <a:ext cx="7339089" cy="307777"/>
            <a:chOff x="4744787" y="157403"/>
            <a:chExt cx="7339089" cy="307777"/>
          </a:xfrm>
        </p:grpSpPr>
        <p:sp>
          <p:nvSpPr>
            <p:cNvPr id="153" name="文本框 152"/>
            <p:cNvSpPr txBox="1"/>
            <p:nvPr/>
          </p:nvSpPr>
          <p:spPr>
            <a:xfrm>
              <a:off x="6168733"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发展历程</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sp>
          <p:nvSpPr>
            <p:cNvPr id="154" name="文本框 153"/>
            <p:cNvSpPr txBox="1"/>
            <p:nvPr/>
          </p:nvSpPr>
          <p:spPr>
            <a:xfrm>
              <a:off x="7546966"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教学规模</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sp>
          <p:nvSpPr>
            <p:cNvPr id="155" name="文本框 154"/>
            <p:cNvSpPr txBox="1"/>
            <p:nvPr/>
          </p:nvSpPr>
          <p:spPr>
            <a:xfrm>
              <a:off x="8934900"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师资力量</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sp>
          <p:nvSpPr>
            <p:cNvPr id="156" name="文本框 155"/>
            <p:cNvSpPr txBox="1"/>
            <p:nvPr/>
          </p:nvSpPr>
          <p:spPr>
            <a:xfrm>
              <a:off x="10313133"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校园生活</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sp>
          <p:nvSpPr>
            <p:cNvPr id="157" name="文本框 156"/>
            <p:cNvSpPr txBox="1"/>
            <p:nvPr/>
          </p:nvSpPr>
          <p:spPr>
            <a:xfrm>
              <a:off x="4744787" y="157403"/>
              <a:ext cx="1770743" cy="307777"/>
            </a:xfrm>
            <a:prstGeom prst="rect">
              <a:avLst/>
            </a:prstGeom>
            <a:noFill/>
          </p:spPr>
          <p:txBody>
            <a:bodyPr wrap="square" rtlCol="0">
              <a:spAutoFit/>
            </a:bodyPr>
            <a:lstStyle/>
            <a:p>
              <a:pPr algn="ctr"/>
              <a:r>
                <a:rPr lang="zh-CN" altLang="en-US" sz="1400" dirty="0" smtClean="0">
                  <a:solidFill>
                    <a:srgbClr val="C4AF8A">
                      <a:alpha val="54000"/>
                    </a:srgbClr>
                  </a:solidFill>
                  <a:latin typeface="方正正黑简体" panose="02000000000000000000" pitchFamily="2" charset="-122"/>
                  <a:ea typeface="方正正黑简体" panose="02000000000000000000" pitchFamily="2" charset="-122"/>
                </a:rPr>
                <a:t>前言</a:t>
              </a:r>
              <a:endParaRPr lang="zh-CN" altLang="en-US" sz="1400" dirty="0">
                <a:solidFill>
                  <a:srgbClr val="C4AF8A">
                    <a:alpha val="54000"/>
                  </a:srgbClr>
                </a:solidFill>
                <a:latin typeface="方正正黑简体" panose="02000000000000000000" pitchFamily="2" charset="-122"/>
                <a:ea typeface="方正正黑简体" panose="02000000000000000000" pitchFamily="2" charset="-122"/>
              </a:endParaRPr>
            </a:p>
          </p:txBody>
        </p:sp>
      </p:grpSp>
      <p:pic>
        <p:nvPicPr>
          <p:cNvPr id="2" name="图片 1"/>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8046521" y="2997575"/>
            <a:ext cx="3850241" cy="2565223"/>
          </a:xfrm>
          <a:prstGeom prst="rect">
            <a:avLst/>
          </a:prstGeom>
          <a:scene3d>
            <a:camera prst="orthographicFront"/>
            <a:lightRig rig="threePt" dir="t"/>
          </a:scene3d>
          <a:sp3d contourW="12700">
            <a:contourClr>
              <a:schemeClr val="bg2">
                <a:lumMod val="90000"/>
              </a:schemeClr>
            </a:contourClr>
          </a:sp3d>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randombar(horizontal)">
                                      <p:cBhvr>
                                        <p:cTn id="7" dur="3000"/>
                                        <p:tgtEl>
                                          <p:spTgt spid="87"/>
                                        </p:tgtEl>
                                      </p:cBhvr>
                                    </p:animEffect>
                                  </p:childTnLst>
                                </p:cTn>
                              </p:par>
                              <p:par>
                                <p:cTn id="8" presetID="14"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BEBA8EAE-BF5A-486C-A8C5-ECC9F3942E4B}">
                <a14:imgProps xmlns:a14="http://schemas.microsoft.com/office/drawing/2010/main" xmlns="">
                  <a14:imgLayer r:embed="rId3">
                    <a14:imgEffect>
                      <a14:sharpenSoften amount="-98000"/>
                    </a14:imgEffect>
                  </a14:imgLayer>
                </a14:imgProps>
              </a:ext>
              <a:ext uri="{28A0092B-C50C-407E-A947-70E740481C1C}">
                <a14:useLocalDpi xmlns:a14="http://schemas.microsoft.com/office/drawing/2010/main" xmlns="" val="0"/>
              </a:ext>
            </a:extLst>
          </a:blip>
          <a:stretch>
            <a:fillRect/>
          </a:stretch>
        </p:blipFill>
        <p:spPr>
          <a:xfrm>
            <a:off x="0" y="-14748"/>
            <a:ext cx="12192000" cy="6872748"/>
          </a:xfrm>
          <a:prstGeom prst="rect">
            <a:avLst/>
          </a:prstGeom>
        </p:spPr>
      </p:pic>
      <p:sp>
        <p:nvSpPr>
          <p:cNvPr id="7" name="矩形 6"/>
          <p:cNvSpPr/>
          <p:nvPr/>
        </p:nvSpPr>
        <p:spPr>
          <a:xfrm>
            <a:off x="0" y="0"/>
            <a:ext cx="12192000" cy="6885070"/>
          </a:xfrm>
          <a:prstGeom prst="rect">
            <a:avLst/>
          </a:prstGeom>
          <a:gradFill flip="none" rotWithShape="1">
            <a:gsLst>
              <a:gs pos="0">
                <a:srgbClr val="940140"/>
              </a:gs>
              <a:gs pos="100000">
                <a:srgbClr val="940140">
                  <a:alpha val="9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5400" dirty="0" smtClean="0"/>
              <a:t>想和你重新认识一次</a:t>
            </a:r>
          </a:p>
          <a:p>
            <a:pPr algn="ctr"/>
            <a:r>
              <a:rPr lang="zh-CN" altLang="zh-CN" sz="5400" dirty="0" smtClean="0"/>
              <a:t>                    从你叫什么名字开始！</a:t>
            </a:r>
            <a:endParaRPr lang="zh-CN" altLang="zh-CN" sz="3600" dirty="0"/>
          </a:p>
        </p:txBody>
      </p:sp>
      <p:sp>
        <p:nvSpPr>
          <p:cNvPr id="3" name="TextBox 2"/>
          <p:cNvSpPr txBox="1"/>
          <p:nvPr/>
        </p:nvSpPr>
        <p:spPr>
          <a:xfrm>
            <a:off x="7734300" y="4933950"/>
            <a:ext cx="3790950" cy="461665"/>
          </a:xfrm>
          <a:prstGeom prst="rect">
            <a:avLst/>
          </a:prstGeom>
          <a:noFill/>
        </p:spPr>
        <p:txBody>
          <a:bodyPr wrap="square" rtlCol="0">
            <a:spAutoFit/>
          </a:bodyPr>
          <a:lstStyle/>
          <a:p>
            <a:r>
              <a:rPr lang="en-US" altLang="zh-CN" sz="2400" b="1" dirty="0" smtClean="0"/>
              <a:t>——</a:t>
            </a:r>
            <a:r>
              <a:rPr lang="zh-CN" altLang="en-US" sz="2400" b="1" dirty="0" smtClean="0"/>
              <a:t>九江职业技术学院</a:t>
            </a:r>
            <a:endParaRPr lang="zh-CN" altLang="en-US" sz="2400" b="1" dirty="0"/>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extLst>
              <a:ext uri="{BEBA8EAE-BF5A-486C-A8C5-ECC9F3942E4B}">
                <a14:imgProps xmlns:a14="http://schemas.microsoft.com/office/drawing/2010/main" xmlns="">
                  <a14:imgLayer r:embed="rId4">
                    <a14:imgEffect>
                      <a14:artisticBlur radius="69"/>
                    </a14:imgEffect>
                  </a14:imgLayer>
                </a14:imgProps>
              </a:ext>
              <a:ext uri="{28A0092B-C50C-407E-A947-70E740481C1C}">
                <a14:useLocalDpi xmlns:a14="http://schemas.microsoft.com/office/drawing/2010/main" xmlns="" val="0"/>
              </a:ext>
            </a:extLst>
          </a:blip>
          <a:srcRect t="5445" b="10213"/>
          <a:stretch>
            <a:fillRect/>
          </a:stretch>
        </p:blipFill>
        <p:spPr>
          <a:xfrm>
            <a:off x="0" y="-14748"/>
            <a:ext cx="12192000" cy="6872748"/>
          </a:xfrm>
          <a:prstGeom prst="rect">
            <a:avLst/>
          </a:prstGeom>
        </p:spPr>
      </p:pic>
      <p:grpSp>
        <p:nvGrpSpPr>
          <p:cNvPr id="20" name="组合 19"/>
          <p:cNvGrpSpPr/>
          <p:nvPr/>
        </p:nvGrpSpPr>
        <p:grpSpPr>
          <a:xfrm>
            <a:off x="2707" y="816567"/>
            <a:ext cx="12192001" cy="5638312"/>
            <a:chOff x="0" y="885474"/>
            <a:chExt cx="12192001" cy="5638312"/>
          </a:xfrm>
        </p:grpSpPr>
        <p:sp>
          <p:nvSpPr>
            <p:cNvPr id="133" name="任意多边形 132"/>
            <p:cNvSpPr/>
            <p:nvPr/>
          </p:nvSpPr>
          <p:spPr>
            <a:xfrm>
              <a:off x="0" y="948448"/>
              <a:ext cx="12192001" cy="5575338"/>
            </a:xfrm>
            <a:custGeom>
              <a:avLst/>
              <a:gdLst/>
              <a:ahLst/>
              <a:cxnLst/>
              <a:rect l="l" t="t" r="r" b="b"/>
              <a:pathLst>
                <a:path w="12192001" h="5575338">
                  <a:moveTo>
                    <a:pt x="2684787" y="1392327"/>
                  </a:moveTo>
                  <a:lnTo>
                    <a:pt x="2821709" y="1392327"/>
                  </a:lnTo>
                  <a:lnTo>
                    <a:pt x="3170860" y="1440250"/>
                  </a:lnTo>
                  <a:lnTo>
                    <a:pt x="3170860" y="1460788"/>
                  </a:lnTo>
                  <a:cubicBezTo>
                    <a:pt x="2956349" y="1460788"/>
                    <a:pt x="2803453" y="1485891"/>
                    <a:pt x="2712172" y="1536095"/>
                  </a:cubicBezTo>
                  <a:lnTo>
                    <a:pt x="2684787" y="1536095"/>
                  </a:lnTo>
                  <a:lnTo>
                    <a:pt x="2657403" y="1508711"/>
                  </a:lnTo>
                  <a:close/>
                  <a:moveTo>
                    <a:pt x="3170860" y="1193791"/>
                  </a:moveTo>
                  <a:lnTo>
                    <a:pt x="3246167" y="1193791"/>
                  </a:lnTo>
                  <a:lnTo>
                    <a:pt x="3246167" y="1344405"/>
                  </a:lnTo>
                  <a:lnTo>
                    <a:pt x="3191399" y="1344405"/>
                  </a:lnTo>
                  <a:lnTo>
                    <a:pt x="2821709" y="1296482"/>
                  </a:lnTo>
                  <a:cubicBezTo>
                    <a:pt x="2821709" y="1259970"/>
                    <a:pt x="2938093" y="1225739"/>
                    <a:pt x="3170860" y="1193791"/>
                  </a:cubicBezTo>
                  <a:close/>
                  <a:moveTo>
                    <a:pt x="877419" y="1193791"/>
                  </a:moveTo>
                  <a:lnTo>
                    <a:pt x="932188" y="1193791"/>
                  </a:lnTo>
                  <a:cubicBezTo>
                    <a:pt x="932188" y="1248559"/>
                    <a:pt x="986956" y="1312456"/>
                    <a:pt x="1096494" y="1385481"/>
                  </a:cubicBezTo>
                  <a:cubicBezTo>
                    <a:pt x="996084" y="1513275"/>
                    <a:pt x="868291" y="1577172"/>
                    <a:pt x="713113" y="1577172"/>
                  </a:cubicBezTo>
                  <a:close/>
                  <a:moveTo>
                    <a:pt x="1233416" y="919947"/>
                  </a:moveTo>
                  <a:lnTo>
                    <a:pt x="1178647" y="1166406"/>
                  </a:lnTo>
                  <a:lnTo>
                    <a:pt x="1178647" y="1193791"/>
                  </a:lnTo>
                  <a:cubicBezTo>
                    <a:pt x="1082802" y="1193791"/>
                    <a:pt x="1009777" y="1148150"/>
                    <a:pt x="959572" y="1056869"/>
                  </a:cubicBezTo>
                  <a:cubicBezTo>
                    <a:pt x="959572" y="1011228"/>
                    <a:pt x="1050853" y="965587"/>
                    <a:pt x="1233416" y="919947"/>
                  </a:cubicBezTo>
                  <a:close/>
                  <a:moveTo>
                    <a:pt x="2821709" y="840596"/>
                  </a:moveTo>
                  <a:lnTo>
                    <a:pt x="2897868" y="840596"/>
                  </a:lnTo>
                  <a:lnTo>
                    <a:pt x="2849094" y="858332"/>
                  </a:lnTo>
                  <a:lnTo>
                    <a:pt x="2821709" y="858332"/>
                  </a:lnTo>
                  <a:close/>
                  <a:moveTo>
                    <a:pt x="2482690" y="840596"/>
                  </a:moveTo>
                  <a:lnTo>
                    <a:pt x="2712172" y="840596"/>
                  </a:lnTo>
                  <a:lnTo>
                    <a:pt x="2712172" y="954177"/>
                  </a:lnTo>
                  <a:cubicBezTo>
                    <a:pt x="2570686" y="986126"/>
                    <a:pt x="2472559" y="1027203"/>
                    <a:pt x="2417790" y="1077407"/>
                  </a:cubicBezTo>
                  <a:cubicBezTo>
                    <a:pt x="2438329" y="979280"/>
                    <a:pt x="2457726" y="905684"/>
                    <a:pt x="2475982" y="856621"/>
                  </a:cubicBezTo>
                  <a:close/>
                  <a:moveTo>
                    <a:pt x="1056474" y="840596"/>
                  </a:moveTo>
                  <a:lnTo>
                    <a:pt x="1171641" y="840596"/>
                  </a:lnTo>
                  <a:lnTo>
                    <a:pt x="1041725" y="892563"/>
                  </a:lnTo>
                  <a:lnTo>
                    <a:pt x="1041725" y="865178"/>
                  </a:lnTo>
                  <a:close/>
                  <a:moveTo>
                    <a:pt x="12175091" y="0"/>
                  </a:moveTo>
                  <a:lnTo>
                    <a:pt x="12192001" y="0"/>
                  </a:lnTo>
                  <a:lnTo>
                    <a:pt x="12192001" y="854492"/>
                  </a:lnTo>
                  <a:lnTo>
                    <a:pt x="12192001" y="854585"/>
                  </a:lnTo>
                  <a:lnTo>
                    <a:pt x="12192001" y="5575338"/>
                  </a:lnTo>
                  <a:lnTo>
                    <a:pt x="0" y="5575338"/>
                  </a:lnTo>
                  <a:lnTo>
                    <a:pt x="0" y="854492"/>
                  </a:lnTo>
                  <a:lnTo>
                    <a:pt x="118293" y="854492"/>
                  </a:lnTo>
                  <a:lnTo>
                    <a:pt x="118293" y="840596"/>
                  </a:lnTo>
                  <a:lnTo>
                    <a:pt x="521422" y="840596"/>
                  </a:lnTo>
                  <a:lnTo>
                    <a:pt x="521422" y="892563"/>
                  </a:lnTo>
                  <a:lnTo>
                    <a:pt x="630959" y="1002100"/>
                  </a:lnTo>
                  <a:lnTo>
                    <a:pt x="685728" y="1002100"/>
                  </a:lnTo>
                  <a:lnTo>
                    <a:pt x="850035" y="865178"/>
                  </a:lnTo>
                  <a:lnTo>
                    <a:pt x="877419" y="865178"/>
                  </a:lnTo>
                  <a:lnTo>
                    <a:pt x="521422" y="1522403"/>
                  </a:lnTo>
                  <a:lnTo>
                    <a:pt x="466653" y="1522403"/>
                  </a:lnTo>
                  <a:lnTo>
                    <a:pt x="439269" y="1440250"/>
                  </a:lnTo>
                  <a:lnTo>
                    <a:pt x="329731" y="1549788"/>
                  </a:lnTo>
                  <a:lnTo>
                    <a:pt x="329731" y="1659325"/>
                  </a:lnTo>
                  <a:lnTo>
                    <a:pt x="384500" y="1741478"/>
                  </a:lnTo>
                  <a:lnTo>
                    <a:pt x="658344" y="1631941"/>
                  </a:lnTo>
                  <a:lnTo>
                    <a:pt x="658344" y="1659325"/>
                  </a:lnTo>
                  <a:cubicBezTo>
                    <a:pt x="936752" y="1622813"/>
                    <a:pt x="1119314" y="1568044"/>
                    <a:pt x="1206031" y="1495019"/>
                  </a:cubicBezTo>
                  <a:lnTo>
                    <a:pt x="1425106" y="1659325"/>
                  </a:lnTo>
                  <a:lnTo>
                    <a:pt x="1808488" y="1659325"/>
                  </a:lnTo>
                  <a:lnTo>
                    <a:pt x="1918025" y="1549788"/>
                  </a:lnTo>
                  <a:lnTo>
                    <a:pt x="1918025" y="1467634"/>
                  </a:lnTo>
                  <a:lnTo>
                    <a:pt x="1890641" y="1440250"/>
                  </a:lnTo>
                  <a:cubicBezTo>
                    <a:pt x="1835872" y="1440250"/>
                    <a:pt x="1808488" y="1421994"/>
                    <a:pt x="1808488" y="1385481"/>
                  </a:cubicBezTo>
                  <a:lnTo>
                    <a:pt x="1726335" y="1412866"/>
                  </a:lnTo>
                  <a:cubicBezTo>
                    <a:pt x="1598541" y="1412866"/>
                    <a:pt x="1461619" y="1367225"/>
                    <a:pt x="1315569" y="1275944"/>
                  </a:cubicBezTo>
                  <a:lnTo>
                    <a:pt x="1315569" y="1139022"/>
                  </a:lnTo>
                  <a:cubicBezTo>
                    <a:pt x="1349799" y="1101368"/>
                    <a:pt x="1378895" y="1035475"/>
                    <a:pt x="1402856" y="941341"/>
                  </a:cubicBezTo>
                  <a:lnTo>
                    <a:pt x="1424504" y="840596"/>
                  </a:lnTo>
                  <a:lnTo>
                    <a:pt x="2373901" y="840596"/>
                  </a:lnTo>
                  <a:lnTo>
                    <a:pt x="2348046" y="933211"/>
                  </a:lnTo>
                  <a:cubicBezTo>
                    <a:pt x="2249633" y="1264391"/>
                    <a:pt x="2147370" y="1481327"/>
                    <a:pt x="2041255" y="1584018"/>
                  </a:cubicBezTo>
                  <a:lnTo>
                    <a:pt x="2041255" y="1652479"/>
                  </a:lnTo>
                  <a:lnTo>
                    <a:pt x="2096023" y="1652479"/>
                  </a:lnTo>
                  <a:cubicBezTo>
                    <a:pt x="2191869" y="1584018"/>
                    <a:pt x="2289996" y="1424276"/>
                    <a:pt x="2390405" y="1173252"/>
                  </a:cubicBezTo>
                  <a:lnTo>
                    <a:pt x="2472559" y="1173252"/>
                  </a:lnTo>
                  <a:lnTo>
                    <a:pt x="2630019" y="1125330"/>
                  </a:lnTo>
                  <a:lnTo>
                    <a:pt x="2630019" y="1221175"/>
                  </a:lnTo>
                  <a:lnTo>
                    <a:pt x="2527327" y="1317020"/>
                  </a:lnTo>
                  <a:lnTo>
                    <a:pt x="2602635" y="1392327"/>
                  </a:lnTo>
                  <a:lnTo>
                    <a:pt x="2527327" y="1679863"/>
                  </a:lnTo>
                  <a:lnTo>
                    <a:pt x="2630019" y="1755170"/>
                  </a:lnTo>
                  <a:lnTo>
                    <a:pt x="2766941" y="1679863"/>
                  </a:lnTo>
                  <a:lnTo>
                    <a:pt x="3355705" y="1460788"/>
                  </a:lnTo>
                  <a:cubicBezTo>
                    <a:pt x="3415038" y="1460788"/>
                    <a:pt x="3476653" y="1492737"/>
                    <a:pt x="3540549" y="1556634"/>
                  </a:cubicBezTo>
                  <a:lnTo>
                    <a:pt x="3567934" y="1556634"/>
                  </a:lnTo>
                  <a:lnTo>
                    <a:pt x="3650087" y="1481327"/>
                  </a:lnTo>
                  <a:lnTo>
                    <a:pt x="3650087" y="1440250"/>
                  </a:lnTo>
                  <a:cubicBezTo>
                    <a:pt x="3640959" y="1390045"/>
                    <a:pt x="3570215" y="1364943"/>
                    <a:pt x="3437858" y="1364943"/>
                  </a:cubicBezTo>
                  <a:lnTo>
                    <a:pt x="3355705" y="1364943"/>
                  </a:lnTo>
                  <a:lnTo>
                    <a:pt x="3355705" y="1125330"/>
                  </a:lnTo>
                  <a:lnTo>
                    <a:pt x="3300936" y="1077407"/>
                  </a:lnTo>
                  <a:lnTo>
                    <a:pt x="3246167" y="1077407"/>
                  </a:lnTo>
                  <a:lnTo>
                    <a:pt x="2739556" y="1193791"/>
                  </a:lnTo>
                  <a:lnTo>
                    <a:pt x="2739556" y="1097945"/>
                  </a:lnTo>
                  <a:cubicBezTo>
                    <a:pt x="2794325" y="1097945"/>
                    <a:pt x="2821709" y="1081971"/>
                    <a:pt x="2821709" y="1050023"/>
                  </a:cubicBezTo>
                  <a:cubicBezTo>
                    <a:pt x="3003131" y="984985"/>
                    <a:pt x="3143476" y="923798"/>
                    <a:pt x="3242745" y="866462"/>
                  </a:cubicBezTo>
                  <a:lnTo>
                    <a:pt x="3282235" y="840596"/>
                  </a:lnTo>
                  <a:lnTo>
                    <a:pt x="3598309" y="840596"/>
                  </a:lnTo>
                  <a:lnTo>
                    <a:pt x="3598309" y="838911"/>
                  </a:lnTo>
                  <a:lnTo>
                    <a:pt x="12175091" y="838911"/>
                  </a:lnTo>
                  <a:close/>
                </a:path>
              </a:pathLst>
            </a:cu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8" name="图片 17"/>
            <p:cNvPicPr>
              <a:picLocks noChangeAspect="1"/>
            </p:cNvPicPr>
            <p:nvPr/>
          </p:nvPicPr>
          <p:blipFill rotWithShape="1">
            <a:blip r:embed="rId5" cstate="print"/>
            <a:srcRect l="19305" t="18558" r="18790" b="57873"/>
            <a:stretch>
              <a:fillRect/>
            </a:stretch>
          </p:blipFill>
          <p:spPr>
            <a:xfrm>
              <a:off x="272628" y="885474"/>
              <a:ext cx="3483428" cy="870755"/>
            </a:xfrm>
            <a:prstGeom prst="rect">
              <a:avLst/>
            </a:prstGeom>
          </p:spPr>
        </p:pic>
      </p:grpSp>
      <p:sp>
        <p:nvSpPr>
          <p:cNvPr id="199" name="矩形 198"/>
          <p:cNvSpPr/>
          <p:nvPr/>
        </p:nvSpPr>
        <p:spPr>
          <a:xfrm>
            <a:off x="-16909" y="-50130"/>
            <a:ext cx="12192000" cy="780627"/>
          </a:xfrm>
          <a:prstGeom prst="rect">
            <a:avLst/>
          </a:prstGeom>
          <a:gradFill flip="none" rotWithShape="1">
            <a:gsLst>
              <a:gs pos="0">
                <a:srgbClr val="940140"/>
              </a:gs>
              <a:gs pos="100000">
                <a:srgbClr val="940140">
                  <a:alpha val="9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p:cNvSpPr/>
          <p:nvPr/>
        </p:nvSpPr>
        <p:spPr>
          <a:xfrm>
            <a:off x="-27639" y="-14312"/>
            <a:ext cx="12219639" cy="744809"/>
          </a:xfrm>
          <a:prstGeom prst="rect">
            <a:avLst/>
          </a:prstGeom>
          <a:solidFill>
            <a:schemeClr val="bg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文本框 102"/>
          <p:cNvSpPr txBox="1"/>
          <p:nvPr/>
        </p:nvSpPr>
        <p:spPr>
          <a:xfrm>
            <a:off x="2707" y="117062"/>
            <a:ext cx="2787426" cy="461665"/>
          </a:xfrm>
          <a:prstGeom prst="rect">
            <a:avLst/>
          </a:prstGeom>
          <a:noFill/>
        </p:spPr>
        <p:txBody>
          <a:bodyPr wrap="square" rtlCol="0">
            <a:spAutoFit/>
          </a:bodyPr>
          <a:lstStyle/>
          <a:p>
            <a:r>
              <a:rPr lang="zh-CN" altLang="en-US" sz="2400" dirty="0" smtClean="0">
                <a:solidFill>
                  <a:schemeClr val="bg1">
                    <a:alpha val="54000"/>
                  </a:schemeClr>
                </a:solidFill>
                <a:latin typeface="叶根友毛笔行书2.0版" panose="02010601030101010101" pitchFamily="2" charset="-122"/>
                <a:ea typeface="叶根友毛笔行书2.0版" panose="02010601030101010101" pitchFamily="2" charset="-122"/>
              </a:rPr>
              <a:t>九江职业技术学院</a:t>
            </a:r>
            <a:endParaRPr lang="zh-CN" altLang="en-US" sz="2400" dirty="0">
              <a:solidFill>
                <a:schemeClr val="bg1">
                  <a:alpha val="54000"/>
                </a:schemeClr>
              </a:solidFill>
              <a:latin typeface="叶根友毛笔行书2.0版" panose="02010601030101010101" pitchFamily="2" charset="-122"/>
              <a:ea typeface="叶根友毛笔行书2.0版" panose="02010601030101010101" pitchFamily="2" charset="-122"/>
            </a:endParaRPr>
          </a:p>
        </p:txBody>
      </p:sp>
      <p:sp>
        <p:nvSpPr>
          <p:cNvPr id="10" name="矩形 9"/>
          <p:cNvSpPr/>
          <p:nvPr/>
        </p:nvSpPr>
        <p:spPr>
          <a:xfrm>
            <a:off x="0" y="6531429"/>
            <a:ext cx="12192000" cy="326571"/>
          </a:xfrm>
          <a:prstGeom prst="rect">
            <a:avLst/>
          </a:prstGeom>
          <a:solidFill>
            <a:srgbClr val="94014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矩形 188"/>
          <p:cNvSpPr/>
          <p:nvPr/>
        </p:nvSpPr>
        <p:spPr>
          <a:xfrm>
            <a:off x="3505200" y="1071152"/>
            <a:ext cx="8669891" cy="720309"/>
          </a:xfrm>
          <a:prstGeom prst="rect">
            <a:avLst/>
          </a:prstGeom>
          <a:gradFill>
            <a:gsLst>
              <a:gs pos="100000">
                <a:schemeClr val="bg1">
                  <a:alpha val="64000"/>
                </a:schemeClr>
              </a:gs>
              <a:gs pos="0">
                <a:schemeClr val="bg1">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文本框 81"/>
          <p:cNvSpPr txBox="1"/>
          <p:nvPr/>
        </p:nvSpPr>
        <p:spPr>
          <a:xfrm>
            <a:off x="8785071" y="1076534"/>
            <a:ext cx="5240594" cy="707886"/>
          </a:xfrm>
          <a:prstGeom prst="rect">
            <a:avLst/>
          </a:prstGeom>
          <a:noFill/>
        </p:spPr>
        <p:txBody>
          <a:bodyPr wrap="square" rtlCol="0">
            <a:spAutoFit/>
          </a:bodyPr>
          <a:lstStyle/>
          <a:p>
            <a:r>
              <a:rPr lang="zh-CN" altLang="zh-CN" dirty="0">
                <a:solidFill>
                  <a:schemeClr val="bg1">
                    <a:alpha val="68000"/>
                  </a:schemeClr>
                </a:solidFill>
                <a:latin typeface="方正正黑简体" panose="02000000000000000000" pitchFamily="2" charset="-122"/>
                <a:ea typeface="方正正黑简体" panose="02000000000000000000" pitchFamily="2" charset="-122"/>
              </a:rPr>
              <a:t>这所</a:t>
            </a:r>
            <a:r>
              <a:rPr lang="zh-CN" altLang="zh-CN" dirty="0" smtClean="0">
                <a:solidFill>
                  <a:schemeClr val="bg1">
                    <a:alpha val="68000"/>
                  </a:schemeClr>
                </a:solidFill>
                <a:latin typeface="方正正黑简体" panose="02000000000000000000" pitchFamily="2" charset="-122"/>
                <a:ea typeface="方正正黑简体" panose="02000000000000000000" pitchFamily="2" charset="-122"/>
              </a:rPr>
              <a:t>大学</a:t>
            </a:r>
            <a:r>
              <a:rPr lang="zh-CN" altLang="en-US" sz="4000" dirty="0" smtClean="0">
                <a:solidFill>
                  <a:srgbClr val="940140"/>
                </a:solidFill>
                <a:latin typeface="叶根友毛笔行书2.0版" panose="02010601030101010101" pitchFamily="2" charset="-122"/>
                <a:ea typeface="叶根友毛笔行书2.0版" panose="02010601030101010101" pitchFamily="2" charset="-122"/>
              </a:rPr>
              <a:t>得天</a:t>
            </a:r>
            <a:r>
              <a:rPr lang="zh-CN" altLang="zh-CN" sz="4000" dirty="0" smtClean="0">
                <a:solidFill>
                  <a:srgbClr val="940140"/>
                </a:solidFill>
                <a:latin typeface="叶根友毛笔行书2.0版" panose="02010601030101010101" pitchFamily="2" charset="-122"/>
                <a:ea typeface="叶根友毛笔行书2.0版" panose="02010601030101010101" pitchFamily="2" charset="-122"/>
              </a:rPr>
              <a:t>独厚</a:t>
            </a:r>
            <a:endParaRPr lang="zh-CN" altLang="zh-CN" sz="4000" dirty="0">
              <a:solidFill>
                <a:srgbClr val="940140"/>
              </a:solidFill>
              <a:latin typeface="叶根友毛笔行书2.0版" panose="02010601030101010101" pitchFamily="2" charset="-122"/>
              <a:ea typeface="叶根友毛笔行书2.0版" panose="02010601030101010101" pitchFamily="2" charset="-122"/>
            </a:endParaRPr>
          </a:p>
        </p:txBody>
      </p:sp>
      <p:grpSp>
        <p:nvGrpSpPr>
          <p:cNvPr id="58" name="组合 57"/>
          <p:cNvGrpSpPr/>
          <p:nvPr/>
        </p:nvGrpSpPr>
        <p:grpSpPr>
          <a:xfrm>
            <a:off x="10619967" y="5185000"/>
            <a:ext cx="1033682" cy="1033684"/>
            <a:chOff x="-2955925" y="2012950"/>
            <a:chExt cx="1855787" cy="1855788"/>
          </a:xfrm>
          <a:solidFill>
            <a:schemeClr val="bg1">
              <a:alpha val="19000"/>
            </a:schemeClr>
          </a:solidFill>
        </p:grpSpPr>
        <p:sp>
          <p:nvSpPr>
            <p:cNvPr id="59" name="Freeform 26"/>
            <p:cNvSpPr/>
            <p:nvPr/>
          </p:nvSpPr>
          <p:spPr bwMode="auto">
            <a:xfrm>
              <a:off x="-1978025" y="2114550"/>
              <a:ext cx="161925" cy="173038"/>
            </a:xfrm>
            <a:custGeom>
              <a:avLst/>
              <a:gdLst>
                <a:gd name="T0" fmla="*/ 32 w 43"/>
                <a:gd name="T1" fmla="*/ 34 h 46"/>
                <a:gd name="T2" fmla="*/ 15 w 43"/>
                <a:gd name="T3" fmla="*/ 45 h 46"/>
                <a:gd name="T4" fmla="*/ 1 w 43"/>
                <a:gd name="T5" fmla="*/ 32 h 46"/>
                <a:gd name="T6" fmla="*/ 6 w 43"/>
                <a:gd name="T7" fmla="*/ 5 h 46"/>
                <a:gd name="T8" fmla="*/ 1 w 43"/>
                <a:gd name="T9" fmla="*/ 0 h 46"/>
                <a:gd name="T10" fmla="*/ 2 w 43"/>
                <a:gd name="T11" fmla="*/ 0 h 46"/>
                <a:gd name="T12" fmla="*/ 11 w 43"/>
                <a:gd name="T13" fmla="*/ 1 h 46"/>
                <a:gd name="T14" fmla="*/ 19 w 43"/>
                <a:gd name="T15" fmla="*/ 2 h 46"/>
                <a:gd name="T16" fmla="*/ 20 w 43"/>
                <a:gd name="T17" fmla="*/ 3 h 46"/>
                <a:gd name="T18" fmla="*/ 14 w 43"/>
                <a:gd name="T19" fmla="*/ 7 h 46"/>
                <a:gd name="T20" fmla="*/ 10 w 43"/>
                <a:gd name="T21" fmla="*/ 33 h 46"/>
                <a:gd name="T22" fmla="*/ 18 w 43"/>
                <a:gd name="T23" fmla="*/ 43 h 46"/>
                <a:gd name="T24" fmla="*/ 30 w 43"/>
                <a:gd name="T25" fmla="*/ 34 h 46"/>
                <a:gd name="T26" fmla="*/ 33 w 43"/>
                <a:gd name="T27" fmla="*/ 15 h 46"/>
                <a:gd name="T28" fmla="*/ 30 w 43"/>
                <a:gd name="T29" fmla="*/ 6 h 46"/>
                <a:gd name="T30" fmla="*/ 28 w 43"/>
                <a:gd name="T31" fmla="*/ 5 h 46"/>
                <a:gd name="T32" fmla="*/ 29 w 43"/>
                <a:gd name="T33" fmla="*/ 4 h 46"/>
                <a:gd name="T34" fmla="*/ 36 w 43"/>
                <a:gd name="T35" fmla="*/ 5 h 46"/>
                <a:gd name="T36" fmla="*/ 42 w 43"/>
                <a:gd name="T37" fmla="*/ 6 h 46"/>
                <a:gd name="T38" fmla="*/ 43 w 43"/>
                <a:gd name="T39" fmla="*/ 7 h 46"/>
                <a:gd name="T40" fmla="*/ 41 w 43"/>
                <a:gd name="T41" fmla="*/ 7 h 46"/>
                <a:gd name="T42" fmla="*/ 35 w 43"/>
                <a:gd name="T43" fmla="*/ 16 h 46"/>
                <a:gd name="T44" fmla="*/ 32 w 43"/>
                <a:gd name="T45"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 h="46">
                  <a:moveTo>
                    <a:pt x="32" y="34"/>
                  </a:moveTo>
                  <a:cubicBezTo>
                    <a:pt x="31" y="43"/>
                    <a:pt x="24" y="46"/>
                    <a:pt x="15" y="45"/>
                  </a:cubicBezTo>
                  <a:cubicBezTo>
                    <a:pt x="6" y="43"/>
                    <a:pt x="0" y="38"/>
                    <a:pt x="1" y="32"/>
                  </a:cubicBezTo>
                  <a:cubicBezTo>
                    <a:pt x="6" y="5"/>
                    <a:pt x="6" y="5"/>
                    <a:pt x="6" y="5"/>
                  </a:cubicBezTo>
                  <a:cubicBezTo>
                    <a:pt x="6" y="1"/>
                    <a:pt x="1" y="2"/>
                    <a:pt x="1" y="0"/>
                  </a:cubicBezTo>
                  <a:cubicBezTo>
                    <a:pt x="1" y="0"/>
                    <a:pt x="1" y="0"/>
                    <a:pt x="2" y="0"/>
                  </a:cubicBezTo>
                  <a:cubicBezTo>
                    <a:pt x="5" y="0"/>
                    <a:pt x="8" y="1"/>
                    <a:pt x="11" y="1"/>
                  </a:cubicBezTo>
                  <a:cubicBezTo>
                    <a:pt x="13" y="2"/>
                    <a:pt x="16" y="2"/>
                    <a:pt x="19" y="2"/>
                  </a:cubicBezTo>
                  <a:cubicBezTo>
                    <a:pt x="20" y="3"/>
                    <a:pt x="20" y="3"/>
                    <a:pt x="20" y="3"/>
                  </a:cubicBezTo>
                  <a:cubicBezTo>
                    <a:pt x="20" y="5"/>
                    <a:pt x="15" y="2"/>
                    <a:pt x="14" y="7"/>
                  </a:cubicBezTo>
                  <a:cubicBezTo>
                    <a:pt x="10" y="33"/>
                    <a:pt x="10" y="33"/>
                    <a:pt x="10" y="33"/>
                  </a:cubicBezTo>
                  <a:cubicBezTo>
                    <a:pt x="9" y="38"/>
                    <a:pt x="13" y="43"/>
                    <a:pt x="18" y="43"/>
                  </a:cubicBezTo>
                  <a:cubicBezTo>
                    <a:pt x="24" y="44"/>
                    <a:pt x="29" y="41"/>
                    <a:pt x="30" y="34"/>
                  </a:cubicBezTo>
                  <a:cubicBezTo>
                    <a:pt x="33" y="15"/>
                    <a:pt x="33" y="15"/>
                    <a:pt x="33" y="15"/>
                  </a:cubicBezTo>
                  <a:cubicBezTo>
                    <a:pt x="34" y="10"/>
                    <a:pt x="33" y="7"/>
                    <a:pt x="30" y="6"/>
                  </a:cubicBezTo>
                  <a:cubicBezTo>
                    <a:pt x="29" y="5"/>
                    <a:pt x="28" y="5"/>
                    <a:pt x="28" y="5"/>
                  </a:cubicBezTo>
                  <a:cubicBezTo>
                    <a:pt x="28" y="4"/>
                    <a:pt x="29" y="4"/>
                    <a:pt x="29" y="4"/>
                  </a:cubicBezTo>
                  <a:cubicBezTo>
                    <a:pt x="31" y="4"/>
                    <a:pt x="33" y="5"/>
                    <a:pt x="36" y="5"/>
                  </a:cubicBezTo>
                  <a:cubicBezTo>
                    <a:pt x="38" y="5"/>
                    <a:pt x="40" y="6"/>
                    <a:pt x="42" y="6"/>
                  </a:cubicBezTo>
                  <a:cubicBezTo>
                    <a:pt x="43" y="6"/>
                    <a:pt x="43" y="6"/>
                    <a:pt x="43" y="7"/>
                  </a:cubicBezTo>
                  <a:cubicBezTo>
                    <a:pt x="43" y="7"/>
                    <a:pt x="42" y="7"/>
                    <a:pt x="41" y="7"/>
                  </a:cubicBezTo>
                  <a:cubicBezTo>
                    <a:pt x="38" y="8"/>
                    <a:pt x="36" y="11"/>
                    <a:pt x="35" y="16"/>
                  </a:cubicBezTo>
                  <a:lnTo>
                    <a:pt x="32" y="34"/>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27"/>
            <p:cNvSpPr/>
            <p:nvPr/>
          </p:nvSpPr>
          <p:spPr bwMode="auto">
            <a:xfrm>
              <a:off x="-1831975" y="2152650"/>
              <a:ext cx="215900" cy="203200"/>
            </a:xfrm>
            <a:custGeom>
              <a:avLst/>
              <a:gdLst>
                <a:gd name="T0" fmla="*/ 11 w 57"/>
                <a:gd name="T1" fmla="*/ 32 h 54"/>
                <a:gd name="T2" fmla="*/ 11 w 57"/>
                <a:gd name="T3" fmla="*/ 41 h 54"/>
                <a:gd name="T4" fmla="*/ 14 w 57"/>
                <a:gd name="T5" fmla="*/ 43 h 54"/>
                <a:gd name="T6" fmla="*/ 13 w 57"/>
                <a:gd name="T7" fmla="*/ 44 h 54"/>
                <a:gd name="T8" fmla="*/ 7 w 57"/>
                <a:gd name="T9" fmla="*/ 41 h 54"/>
                <a:gd name="T10" fmla="*/ 0 w 57"/>
                <a:gd name="T11" fmla="*/ 38 h 54"/>
                <a:gd name="T12" fmla="*/ 0 w 57"/>
                <a:gd name="T13" fmla="*/ 37 h 54"/>
                <a:gd name="T14" fmla="*/ 3 w 57"/>
                <a:gd name="T15" fmla="*/ 37 h 54"/>
                <a:gd name="T16" fmla="*/ 10 w 57"/>
                <a:gd name="T17" fmla="*/ 32 h 54"/>
                <a:gd name="T18" fmla="*/ 21 w 57"/>
                <a:gd name="T19" fmla="*/ 7 h 54"/>
                <a:gd name="T20" fmla="*/ 17 w 57"/>
                <a:gd name="T21" fmla="*/ 2 h 54"/>
                <a:gd name="T22" fmla="*/ 16 w 57"/>
                <a:gd name="T23" fmla="*/ 0 h 54"/>
                <a:gd name="T24" fmla="*/ 17 w 57"/>
                <a:gd name="T25" fmla="*/ 0 h 54"/>
                <a:gd name="T26" fmla="*/ 23 w 57"/>
                <a:gd name="T27" fmla="*/ 3 h 54"/>
                <a:gd name="T28" fmla="*/ 29 w 57"/>
                <a:gd name="T29" fmla="*/ 5 h 54"/>
                <a:gd name="T30" fmla="*/ 38 w 57"/>
                <a:gd name="T31" fmla="*/ 39 h 54"/>
                <a:gd name="T32" fmla="*/ 38 w 57"/>
                <a:gd name="T33" fmla="*/ 39 h 54"/>
                <a:gd name="T34" fmla="*/ 45 w 57"/>
                <a:gd name="T35" fmla="*/ 23 h 54"/>
                <a:gd name="T36" fmla="*/ 45 w 57"/>
                <a:gd name="T37" fmla="*/ 14 h 54"/>
                <a:gd name="T38" fmla="*/ 43 w 57"/>
                <a:gd name="T39" fmla="*/ 12 h 54"/>
                <a:gd name="T40" fmla="*/ 44 w 57"/>
                <a:gd name="T41" fmla="*/ 12 h 54"/>
                <a:gd name="T42" fmla="*/ 50 w 57"/>
                <a:gd name="T43" fmla="*/ 15 h 54"/>
                <a:gd name="T44" fmla="*/ 56 w 57"/>
                <a:gd name="T45" fmla="*/ 17 h 54"/>
                <a:gd name="T46" fmla="*/ 57 w 57"/>
                <a:gd name="T47" fmla="*/ 18 h 54"/>
                <a:gd name="T48" fmla="*/ 53 w 57"/>
                <a:gd name="T49" fmla="*/ 18 h 54"/>
                <a:gd name="T50" fmla="*/ 47 w 57"/>
                <a:gd name="T51" fmla="*/ 24 h 54"/>
                <a:gd name="T52" fmla="*/ 34 w 57"/>
                <a:gd name="T53" fmla="*/ 52 h 54"/>
                <a:gd name="T54" fmla="*/ 33 w 57"/>
                <a:gd name="T55" fmla="*/ 54 h 54"/>
                <a:gd name="T56" fmla="*/ 32 w 57"/>
                <a:gd name="T57" fmla="*/ 52 h 54"/>
                <a:gd name="T58" fmla="*/ 21 w 57"/>
                <a:gd name="T59" fmla="*/ 10 h 54"/>
                <a:gd name="T60" fmla="*/ 21 w 57"/>
                <a:gd name="T61" fmla="*/ 10 h 54"/>
                <a:gd name="T62" fmla="*/ 11 w 57"/>
                <a:gd name="T63" fmla="*/ 3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 h="54">
                  <a:moveTo>
                    <a:pt x="11" y="32"/>
                  </a:moveTo>
                  <a:cubicBezTo>
                    <a:pt x="9" y="37"/>
                    <a:pt x="10" y="40"/>
                    <a:pt x="11" y="41"/>
                  </a:cubicBezTo>
                  <a:cubicBezTo>
                    <a:pt x="13" y="42"/>
                    <a:pt x="14" y="42"/>
                    <a:pt x="14" y="43"/>
                  </a:cubicBezTo>
                  <a:cubicBezTo>
                    <a:pt x="14" y="44"/>
                    <a:pt x="14" y="44"/>
                    <a:pt x="13" y="44"/>
                  </a:cubicBezTo>
                  <a:cubicBezTo>
                    <a:pt x="11" y="43"/>
                    <a:pt x="9" y="42"/>
                    <a:pt x="7" y="41"/>
                  </a:cubicBezTo>
                  <a:cubicBezTo>
                    <a:pt x="4" y="40"/>
                    <a:pt x="2" y="39"/>
                    <a:pt x="0" y="38"/>
                  </a:cubicBezTo>
                  <a:cubicBezTo>
                    <a:pt x="0" y="38"/>
                    <a:pt x="0" y="37"/>
                    <a:pt x="0" y="37"/>
                  </a:cubicBezTo>
                  <a:cubicBezTo>
                    <a:pt x="0" y="36"/>
                    <a:pt x="1" y="37"/>
                    <a:pt x="3" y="37"/>
                  </a:cubicBezTo>
                  <a:cubicBezTo>
                    <a:pt x="5" y="37"/>
                    <a:pt x="8" y="36"/>
                    <a:pt x="10" y="32"/>
                  </a:cubicBezTo>
                  <a:cubicBezTo>
                    <a:pt x="21" y="7"/>
                    <a:pt x="21" y="7"/>
                    <a:pt x="21" y="7"/>
                  </a:cubicBezTo>
                  <a:cubicBezTo>
                    <a:pt x="20" y="4"/>
                    <a:pt x="19" y="3"/>
                    <a:pt x="17" y="2"/>
                  </a:cubicBezTo>
                  <a:cubicBezTo>
                    <a:pt x="16" y="1"/>
                    <a:pt x="16" y="1"/>
                    <a:pt x="16" y="0"/>
                  </a:cubicBezTo>
                  <a:cubicBezTo>
                    <a:pt x="16" y="0"/>
                    <a:pt x="16" y="0"/>
                    <a:pt x="17" y="0"/>
                  </a:cubicBezTo>
                  <a:cubicBezTo>
                    <a:pt x="19" y="1"/>
                    <a:pt x="21" y="2"/>
                    <a:pt x="23" y="3"/>
                  </a:cubicBezTo>
                  <a:cubicBezTo>
                    <a:pt x="29" y="5"/>
                    <a:pt x="29" y="5"/>
                    <a:pt x="29" y="5"/>
                  </a:cubicBezTo>
                  <a:cubicBezTo>
                    <a:pt x="38" y="39"/>
                    <a:pt x="38" y="39"/>
                    <a:pt x="38" y="39"/>
                  </a:cubicBezTo>
                  <a:cubicBezTo>
                    <a:pt x="38" y="39"/>
                    <a:pt x="38" y="39"/>
                    <a:pt x="38" y="39"/>
                  </a:cubicBezTo>
                  <a:cubicBezTo>
                    <a:pt x="45" y="23"/>
                    <a:pt x="45" y="23"/>
                    <a:pt x="45" y="23"/>
                  </a:cubicBezTo>
                  <a:cubicBezTo>
                    <a:pt x="47" y="19"/>
                    <a:pt x="46" y="16"/>
                    <a:pt x="45" y="14"/>
                  </a:cubicBezTo>
                  <a:cubicBezTo>
                    <a:pt x="44" y="13"/>
                    <a:pt x="42" y="13"/>
                    <a:pt x="43" y="12"/>
                  </a:cubicBezTo>
                  <a:cubicBezTo>
                    <a:pt x="43" y="12"/>
                    <a:pt x="43" y="11"/>
                    <a:pt x="44" y="12"/>
                  </a:cubicBezTo>
                  <a:cubicBezTo>
                    <a:pt x="45" y="13"/>
                    <a:pt x="48" y="14"/>
                    <a:pt x="50" y="15"/>
                  </a:cubicBezTo>
                  <a:cubicBezTo>
                    <a:pt x="52" y="16"/>
                    <a:pt x="54" y="17"/>
                    <a:pt x="56" y="17"/>
                  </a:cubicBezTo>
                  <a:cubicBezTo>
                    <a:pt x="57" y="18"/>
                    <a:pt x="57" y="18"/>
                    <a:pt x="57" y="18"/>
                  </a:cubicBezTo>
                  <a:cubicBezTo>
                    <a:pt x="56" y="19"/>
                    <a:pt x="55" y="18"/>
                    <a:pt x="53" y="18"/>
                  </a:cubicBezTo>
                  <a:cubicBezTo>
                    <a:pt x="51" y="18"/>
                    <a:pt x="49" y="19"/>
                    <a:pt x="47" y="24"/>
                  </a:cubicBezTo>
                  <a:cubicBezTo>
                    <a:pt x="34" y="52"/>
                    <a:pt x="34" y="52"/>
                    <a:pt x="34" y="52"/>
                  </a:cubicBezTo>
                  <a:cubicBezTo>
                    <a:pt x="34" y="53"/>
                    <a:pt x="33" y="54"/>
                    <a:pt x="33" y="54"/>
                  </a:cubicBezTo>
                  <a:cubicBezTo>
                    <a:pt x="32" y="54"/>
                    <a:pt x="32" y="53"/>
                    <a:pt x="32" y="52"/>
                  </a:cubicBezTo>
                  <a:cubicBezTo>
                    <a:pt x="21" y="10"/>
                    <a:pt x="21" y="10"/>
                    <a:pt x="21" y="10"/>
                  </a:cubicBezTo>
                  <a:cubicBezTo>
                    <a:pt x="21" y="10"/>
                    <a:pt x="21" y="10"/>
                    <a:pt x="21" y="10"/>
                  </a:cubicBezTo>
                  <a:lnTo>
                    <a:pt x="11" y="32"/>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28"/>
            <p:cNvSpPr/>
            <p:nvPr/>
          </p:nvSpPr>
          <p:spPr bwMode="auto">
            <a:xfrm>
              <a:off x="-1665288" y="2246313"/>
              <a:ext cx="147637" cy="169863"/>
            </a:xfrm>
            <a:custGeom>
              <a:avLst/>
              <a:gdLst>
                <a:gd name="T0" fmla="*/ 25 w 39"/>
                <a:gd name="T1" fmla="*/ 7 h 45"/>
                <a:gd name="T2" fmla="*/ 23 w 39"/>
                <a:gd name="T3" fmla="*/ 1 h 45"/>
                <a:gd name="T4" fmla="*/ 25 w 39"/>
                <a:gd name="T5" fmla="*/ 1 h 45"/>
                <a:gd name="T6" fmla="*/ 31 w 39"/>
                <a:gd name="T7" fmla="*/ 6 h 45"/>
                <a:gd name="T8" fmla="*/ 38 w 39"/>
                <a:gd name="T9" fmla="*/ 11 h 45"/>
                <a:gd name="T10" fmla="*/ 39 w 39"/>
                <a:gd name="T11" fmla="*/ 12 h 45"/>
                <a:gd name="T12" fmla="*/ 32 w 39"/>
                <a:gd name="T13" fmla="*/ 13 h 45"/>
                <a:gd name="T14" fmla="*/ 14 w 39"/>
                <a:gd name="T15" fmla="*/ 38 h 45"/>
                <a:gd name="T16" fmla="*/ 16 w 39"/>
                <a:gd name="T17" fmla="*/ 45 h 45"/>
                <a:gd name="T18" fmla="*/ 14 w 39"/>
                <a:gd name="T19" fmla="*/ 45 h 45"/>
                <a:gd name="T20" fmla="*/ 7 w 39"/>
                <a:gd name="T21" fmla="*/ 40 h 45"/>
                <a:gd name="T22" fmla="*/ 0 w 39"/>
                <a:gd name="T23" fmla="*/ 35 h 45"/>
                <a:gd name="T24" fmla="*/ 0 w 39"/>
                <a:gd name="T25" fmla="*/ 33 h 45"/>
                <a:gd name="T26" fmla="*/ 7 w 39"/>
                <a:gd name="T27" fmla="*/ 33 h 45"/>
                <a:gd name="T28" fmla="*/ 25 w 39"/>
                <a:gd name="T29"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5">
                  <a:moveTo>
                    <a:pt x="25" y="7"/>
                  </a:moveTo>
                  <a:cubicBezTo>
                    <a:pt x="28" y="3"/>
                    <a:pt x="22" y="2"/>
                    <a:pt x="23" y="1"/>
                  </a:cubicBezTo>
                  <a:cubicBezTo>
                    <a:pt x="23" y="0"/>
                    <a:pt x="24" y="0"/>
                    <a:pt x="25" y="1"/>
                  </a:cubicBezTo>
                  <a:cubicBezTo>
                    <a:pt x="27" y="3"/>
                    <a:pt x="29" y="5"/>
                    <a:pt x="31" y="6"/>
                  </a:cubicBezTo>
                  <a:cubicBezTo>
                    <a:pt x="33" y="7"/>
                    <a:pt x="36" y="9"/>
                    <a:pt x="38" y="11"/>
                  </a:cubicBezTo>
                  <a:cubicBezTo>
                    <a:pt x="39" y="11"/>
                    <a:pt x="39" y="12"/>
                    <a:pt x="39" y="12"/>
                  </a:cubicBezTo>
                  <a:cubicBezTo>
                    <a:pt x="38" y="14"/>
                    <a:pt x="35" y="9"/>
                    <a:pt x="32" y="13"/>
                  </a:cubicBezTo>
                  <a:cubicBezTo>
                    <a:pt x="14" y="38"/>
                    <a:pt x="14" y="38"/>
                    <a:pt x="14" y="38"/>
                  </a:cubicBezTo>
                  <a:cubicBezTo>
                    <a:pt x="11" y="42"/>
                    <a:pt x="17" y="43"/>
                    <a:pt x="16" y="45"/>
                  </a:cubicBezTo>
                  <a:cubicBezTo>
                    <a:pt x="15" y="45"/>
                    <a:pt x="15" y="45"/>
                    <a:pt x="14" y="45"/>
                  </a:cubicBezTo>
                  <a:cubicBezTo>
                    <a:pt x="12" y="43"/>
                    <a:pt x="9" y="41"/>
                    <a:pt x="7" y="40"/>
                  </a:cubicBezTo>
                  <a:cubicBezTo>
                    <a:pt x="5" y="38"/>
                    <a:pt x="3" y="37"/>
                    <a:pt x="0" y="35"/>
                  </a:cubicBezTo>
                  <a:cubicBezTo>
                    <a:pt x="0" y="34"/>
                    <a:pt x="0" y="34"/>
                    <a:pt x="0" y="33"/>
                  </a:cubicBezTo>
                  <a:cubicBezTo>
                    <a:pt x="1" y="32"/>
                    <a:pt x="4" y="37"/>
                    <a:pt x="7" y="33"/>
                  </a:cubicBezTo>
                  <a:lnTo>
                    <a:pt x="25" y="7"/>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29"/>
            <p:cNvSpPr/>
            <p:nvPr/>
          </p:nvSpPr>
          <p:spPr bwMode="auto">
            <a:xfrm>
              <a:off x="-1544638" y="2314575"/>
              <a:ext cx="173037" cy="169863"/>
            </a:xfrm>
            <a:custGeom>
              <a:avLst/>
              <a:gdLst>
                <a:gd name="T0" fmla="*/ 31 w 46"/>
                <a:gd name="T1" fmla="*/ 31 h 45"/>
                <a:gd name="T2" fmla="*/ 35 w 46"/>
                <a:gd name="T3" fmla="*/ 29 h 45"/>
                <a:gd name="T4" fmla="*/ 36 w 46"/>
                <a:gd name="T5" fmla="*/ 21 h 45"/>
                <a:gd name="T6" fmla="*/ 37 w 46"/>
                <a:gd name="T7" fmla="*/ 21 h 45"/>
                <a:gd name="T8" fmla="*/ 41 w 46"/>
                <a:gd name="T9" fmla="*/ 26 h 45"/>
                <a:gd name="T10" fmla="*/ 45 w 46"/>
                <a:gd name="T11" fmla="*/ 30 h 45"/>
                <a:gd name="T12" fmla="*/ 46 w 46"/>
                <a:gd name="T13" fmla="*/ 32 h 45"/>
                <a:gd name="T14" fmla="*/ 35 w 46"/>
                <a:gd name="T15" fmla="*/ 32 h 45"/>
                <a:gd name="T16" fmla="*/ 2 w 46"/>
                <a:gd name="T17" fmla="*/ 44 h 45"/>
                <a:gd name="T18" fmla="*/ 0 w 46"/>
                <a:gd name="T19" fmla="*/ 45 h 45"/>
                <a:gd name="T20" fmla="*/ 1 w 46"/>
                <a:gd name="T21" fmla="*/ 43 h 45"/>
                <a:gd name="T22" fmla="*/ 16 w 46"/>
                <a:gd name="T23" fmla="*/ 8 h 45"/>
                <a:gd name="T24" fmla="*/ 16 w 46"/>
                <a:gd name="T25" fmla="*/ 0 h 45"/>
                <a:gd name="T26" fmla="*/ 17 w 46"/>
                <a:gd name="T27" fmla="*/ 1 h 45"/>
                <a:gd name="T28" fmla="*/ 23 w 46"/>
                <a:gd name="T29" fmla="*/ 7 h 45"/>
                <a:gd name="T30" fmla="*/ 29 w 46"/>
                <a:gd name="T31" fmla="*/ 13 h 45"/>
                <a:gd name="T32" fmla="*/ 29 w 46"/>
                <a:gd name="T33" fmla="*/ 14 h 45"/>
                <a:gd name="T34" fmla="*/ 24 w 46"/>
                <a:gd name="T35" fmla="*/ 13 h 45"/>
                <a:gd name="T36" fmla="*/ 23 w 46"/>
                <a:gd name="T37" fmla="*/ 15 h 45"/>
                <a:gd name="T38" fmla="*/ 12 w 46"/>
                <a:gd name="T39" fmla="*/ 39 h 45"/>
                <a:gd name="T40" fmla="*/ 31 w 46"/>
                <a:gd name="T41" fmla="*/ 3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45">
                  <a:moveTo>
                    <a:pt x="31" y="31"/>
                  </a:moveTo>
                  <a:cubicBezTo>
                    <a:pt x="33" y="31"/>
                    <a:pt x="34" y="30"/>
                    <a:pt x="35" y="29"/>
                  </a:cubicBezTo>
                  <a:cubicBezTo>
                    <a:pt x="39" y="25"/>
                    <a:pt x="35" y="22"/>
                    <a:pt x="36" y="21"/>
                  </a:cubicBezTo>
                  <a:cubicBezTo>
                    <a:pt x="36" y="21"/>
                    <a:pt x="36" y="21"/>
                    <a:pt x="37" y="21"/>
                  </a:cubicBezTo>
                  <a:cubicBezTo>
                    <a:pt x="38" y="23"/>
                    <a:pt x="40" y="25"/>
                    <a:pt x="41" y="26"/>
                  </a:cubicBezTo>
                  <a:cubicBezTo>
                    <a:pt x="42" y="27"/>
                    <a:pt x="44" y="29"/>
                    <a:pt x="45" y="30"/>
                  </a:cubicBezTo>
                  <a:cubicBezTo>
                    <a:pt x="46" y="31"/>
                    <a:pt x="46" y="32"/>
                    <a:pt x="46" y="32"/>
                  </a:cubicBezTo>
                  <a:cubicBezTo>
                    <a:pt x="45" y="34"/>
                    <a:pt x="43" y="28"/>
                    <a:pt x="35" y="32"/>
                  </a:cubicBezTo>
                  <a:cubicBezTo>
                    <a:pt x="2" y="44"/>
                    <a:pt x="2" y="44"/>
                    <a:pt x="2" y="44"/>
                  </a:cubicBezTo>
                  <a:cubicBezTo>
                    <a:pt x="1" y="45"/>
                    <a:pt x="1" y="45"/>
                    <a:pt x="0" y="45"/>
                  </a:cubicBezTo>
                  <a:cubicBezTo>
                    <a:pt x="0" y="44"/>
                    <a:pt x="0" y="44"/>
                    <a:pt x="1" y="43"/>
                  </a:cubicBezTo>
                  <a:cubicBezTo>
                    <a:pt x="16" y="8"/>
                    <a:pt x="16" y="8"/>
                    <a:pt x="16" y="8"/>
                  </a:cubicBezTo>
                  <a:cubicBezTo>
                    <a:pt x="19" y="3"/>
                    <a:pt x="15" y="1"/>
                    <a:pt x="16" y="0"/>
                  </a:cubicBezTo>
                  <a:cubicBezTo>
                    <a:pt x="16" y="0"/>
                    <a:pt x="17" y="0"/>
                    <a:pt x="17" y="1"/>
                  </a:cubicBezTo>
                  <a:cubicBezTo>
                    <a:pt x="19" y="3"/>
                    <a:pt x="21" y="5"/>
                    <a:pt x="23" y="7"/>
                  </a:cubicBezTo>
                  <a:cubicBezTo>
                    <a:pt x="25" y="9"/>
                    <a:pt x="27" y="11"/>
                    <a:pt x="29" y="13"/>
                  </a:cubicBezTo>
                  <a:cubicBezTo>
                    <a:pt x="30" y="14"/>
                    <a:pt x="30" y="14"/>
                    <a:pt x="29" y="14"/>
                  </a:cubicBezTo>
                  <a:cubicBezTo>
                    <a:pt x="28" y="15"/>
                    <a:pt x="27" y="11"/>
                    <a:pt x="24" y="13"/>
                  </a:cubicBezTo>
                  <a:cubicBezTo>
                    <a:pt x="24" y="14"/>
                    <a:pt x="23" y="15"/>
                    <a:pt x="23" y="15"/>
                  </a:cubicBezTo>
                  <a:cubicBezTo>
                    <a:pt x="12" y="39"/>
                    <a:pt x="12" y="39"/>
                    <a:pt x="12" y="39"/>
                  </a:cubicBezTo>
                  <a:lnTo>
                    <a:pt x="31" y="3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30"/>
            <p:cNvSpPr/>
            <p:nvPr/>
          </p:nvSpPr>
          <p:spPr bwMode="auto">
            <a:xfrm>
              <a:off x="-1487488" y="2457450"/>
              <a:ext cx="195262" cy="192088"/>
            </a:xfrm>
            <a:custGeom>
              <a:avLst/>
              <a:gdLst>
                <a:gd name="T0" fmla="*/ 34 w 52"/>
                <a:gd name="T1" fmla="*/ 7 h 51"/>
                <a:gd name="T2" fmla="*/ 35 w 52"/>
                <a:gd name="T3" fmla="*/ 0 h 51"/>
                <a:gd name="T4" fmla="*/ 36 w 52"/>
                <a:gd name="T5" fmla="*/ 1 h 51"/>
                <a:gd name="T6" fmla="*/ 41 w 52"/>
                <a:gd name="T7" fmla="*/ 8 h 51"/>
                <a:gd name="T8" fmla="*/ 52 w 52"/>
                <a:gd name="T9" fmla="*/ 27 h 51"/>
                <a:gd name="T10" fmla="*/ 43 w 52"/>
                <a:gd name="T11" fmla="*/ 36 h 51"/>
                <a:gd name="T12" fmla="*/ 42 w 52"/>
                <a:gd name="T13" fmla="*/ 37 h 51"/>
                <a:gd name="T14" fmla="*/ 42 w 52"/>
                <a:gd name="T15" fmla="*/ 36 h 51"/>
                <a:gd name="T16" fmla="*/ 44 w 52"/>
                <a:gd name="T17" fmla="*/ 31 h 51"/>
                <a:gd name="T18" fmla="*/ 43 w 52"/>
                <a:gd name="T19" fmla="*/ 16 h 51"/>
                <a:gd name="T20" fmla="*/ 42 w 52"/>
                <a:gd name="T21" fmla="*/ 13 h 51"/>
                <a:gd name="T22" fmla="*/ 27 w 52"/>
                <a:gd name="T23" fmla="*/ 22 h 51"/>
                <a:gd name="T24" fmla="*/ 27 w 52"/>
                <a:gd name="T25" fmla="*/ 23 h 51"/>
                <a:gd name="T26" fmla="*/ 38 w 52"/>
                <a:gd name="T27" fmla="*/ 26 h 51"/>
                <a:gd name="T28" fmla="*/ 40 w 52"/>
                <a:gd name="T29" fmla="*/ 26 h 51"/>
                <a:gd name="T30" fmla="*/ 39 w 52"/>
                <a:gd name="T31" fmla="*/ 27 h 51"/>
                <a:gd name="T32" fmla="*/ 23 w 52"/>
                <a:gd name="T33" fmla="*/ 36 h 51"/>
                <a:gd name="T34" fmla="*/ 22 w 52"/>
                <a:gd name="T35" fmla="*/ 36 h 51"/>
                <a:gd name="T36" fmla="*/ 23 w 52"/>
                <a:gd name="T37" fmla="*/ 35 h 51"/>
                <a:gd name="T38" fmla="*/ 26 w 52"/>
                <a:gd name="T39" fmla="*/ 24 h 51"/>
                <a:gd name="T40" fmla="*/ 25 w 52"/>
                <a:gd name="T41" fmla="*/ 22 h 51"/>
                <a:gd name="T42" fmla="*/ 12 w 52"/>
                <a:gd name="T43" fmla="*/ 30 h 51"/>
                <a:gd name="T44" fmla="*/ 11 w 52"/>
                <a:gd name="T45" fmla="*/ 37 h 51"/>
                <a:gd name="T46" fmla="*/ 31 w 52"/>
                <a:gd name="T47" fmla="*/ 44 h 51"/>
                <a:gd name="T48" fmla="*/ 32 w 52"/>
                <a:gd name="T49" fmla="*/ 44 h 51"/>
                <a:gd name="T50" fmla="*/ 32 w 52"/>
                <a:gd name="T51" fmla="*/ 45 h 51"/>
                <a:gd name="T52" fmla="*/ 31 w 52"/>
                <a:gd name="T53" fmla="*/ 46 h 51"/>
                <a:gd name="T54" fmla="*/ 18 w 52"/>
                <a:gd name="T55" fmla="*/ 51 h 51"/>
                <a:gd name="T56" fmla="*/ 5 w 52"/>
                <a:gd name="T57" fmla="*/ 29 h 51"/>
                <a:gd name="T58" fmla="*/ 1 w 52"/>
                <a:gd name="T59" fmla="*/ 22 h 51"/>
                <a:gd name="T60" fmla="*/ 1 w 52"/>
                <a:gd name="T61" fmla="*/ 21 h 51"/>
                <a:gd name="T62" fmla="*/ 7 w 52"/>
                <a:gd name="T63" fmla="*/ 23 h 51"/>
                <a:gd name="T64" fmla="*/ 34 w 52"/>
                <a:gd name="T65" fmla="*/ 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2" h="51">
                  <a:moveTo>
                    <a:pt x="34" y="7"/>
                  </a:moveTo>
                  <a:cubicBezTo>
                    <a:pt x="38" y="4"/>
                    <a:pt x="34" y="1"/>
                    <a:pt x="35" y="0"/>
                  </a:cubicBezTo>
                  <a:cubicBezTo>
                    <a:pt x="35" y="0"/>
                    <a:pt x="36" y="0"/>
                    <a:pt x="36" y="1"/>
                  </a:cubicBezTo>
                  <a:cubicBezTo>
                    <a:pt x="38" y="4"/>
                    <a:pt x="39" y="6"/>
                    <a:pt x="41" y="8"/>
                  </a:cubicBezTo>
                  <a:cubicBezTo>
                    <a:pt x="44" y="15"/>
                    <a:pt x="48" y="21"/>
                    <a:pt x="52" y="27"/>
                  </a:cubicBezTo>
                  <a:cubicBezTo>
                    <a:pt x="43" y="36"/>
                    <a:pt x="43" y="36"/>
                    <a:pt x="43" y="36"/>
                  </a:cubicBezTo>
                  <a:cubicBezTo>
                    <a:pt x="43" y="36"/>
                    <a:pt x="42" y="37"/>
                    <a:pt x="42" y="37"/>
                  </a:cubicBezTo>
                  <a:cubicBezTo>
                    <a:pt x="42" y="37"/>
                    <a:pt x="42" y="37"/>
                    <a:pt x="42" y="36"/>
                  </a:cubicBezTo>
                  <a:cubicBezTo>
                    <a:pt x="41" y="36"/>
                    <a:pt x="42" y="35"/>
                    <a:pt x="44" y="31"/>
                  </a:cubicBezTo>
                  <a:cubicBezTo>
                    <a:pt x="47" y="26"/>
                    <a:pt x="47" y="22"/>
                    <a:pt x="43" y="16"/>
                  </a:cubicBezTo>
                  <a:cubicBezTo>
                    <a:pt x="42" y="13"/>
                    <a:pt x="42" y="13"/>
                    <a:pt x="42" y="13"/>
                  </a:cubicBezTo>
                  <a:cubicBezTo>
                    <a:pt x="27" y="22"/>
                    <a:pt x="27" y="22"/>
                    <a:pt x="27" y="22"/>
                  </a:cubicBezTo>
                  <a:cubicBezTo>
                    <a:pt x="27" y="23"/>
                    <a:pt x="27" y="23"/>
                    <a:pt x="27" y="23"/>
                  </a:cubicBezTo>
                  <a:cubicBezTo>
                    <a:pt x="30" y="27"/>
                    <a:pt x="34" y="28"/>
                    <a:pt x="38" y="26"/>
                  </a:cubicBezTo>
                  <a:cubicBezTo>
                    <a:pt x="39" y="25"/>
                    <a:pt x="39" y="25"/>
                    <a:pt x="40" y="26"/>
                  </a:cubicBezTo>
                  <a:cubicBezTo>
                    <a:pt x="40" y="26"/>
                    <a:pt x="40" y="26"/>
                    <a:pt x="39" y="27"/>
                  </a:cubicBezTo>
                  <a:cubicBezTo>
                    <a:pt x="23" y="36"/>
                    <a:pt x="23" y="36"/>
                    <a:pt x="23" y="36"/>
                  </a:cubicBezTo>
                  <a:cubicBezTo>
                    <a:pt x="23" y="36"/>
                    <a:pt x="22" y="36"/>
                    <a:pt x="22" y="36"/>
                  </a:cubicBezTo>
                  <a:cubicBezTo>
                    <a:pt x="22" y="36"/>
                    <a:pt x="22" y="35"/>
                    <a:pt x="23" y="35"/>
                  </a:cubicBezTo>
                  <a:cubicBezTo>
                    <a:pt x="27" y="32"/>
                    <a:pt x="28" y="27"/>
                    <a:pt x="26" y="24"/>
                  </a:cubicBezTo>
                  <a:cubicBezTo>
                    <a:pt x="25" y="22"/>
                    <a:pt x="25" y="22"/>
                    <a:pt x="25" y="22"/>
                  </a:cubicBezTo>
                  <a:cubicBezTo>
                    <a:pt x="12" y="30"/>
                    <a:pt x="12" y="30"/>
                    <a:pt x="12" y="30"/>
                  </a:cubicBezTo>
                  <a:cubicBezTo>
                    <a:pt x="10" y="32"/>
                    <a:pt x="9" y="33"/>
                    <a:pt x="11" y="37"/>
                  </a:cubicBezTo>
                  <a:cubicBezTo>
                    <a:pt x="16" y="45"/>
                    <a:pt x="24" y="46"/>
                    <a:pt x="31" y="44"/>
                  </a:cubicBezTo>
                  <a:cubicBezTo>
                    <a:pt x="32" y="44"/>
                    <a:pt x="32" y="44"/>
                    <a:pt x="32" y="44"/>
                  </a:cubicBezTo>
                  <a:cubicBezTo>
                    <a:pt x="33" y="45"/>
                    <a:pt x="33" y="45"/>
                    <a:pt x="32" y="45"/>
                  </a:cubicBezTo>
                  <a:cubicBezTo>
                    <a:pt x="32" y="45"/>
                    <a:pt x="31" y="46"/>
                    <a:pt x="31" y="46"/>
                  </a:cubicBezTo>
                  <a:cubicBezTo>
                    <a:pt x="18" y="51"/>
                    <a:pt x="18" y="51"/>
                    <a:pt x="18" y="51"/>
                  </a:cubicBezTo>
                  <a:cubicBezTo>
                    <a:pt x="13" y="44"/>
                    <a:pt x="9" y="37"/>
                    <a:pt x="5" y="29"/>
                  </a:cubicBezTo>
                  <a:cubicBezTo>
                    <a:pt x="4" y="27"/>
                    <a:pt x="2" y="25"/>
                    <a:pt x="1" y="22"/>
                  </a:cubicBezTo>
                  <a:cubicBezTo>
                    <a:pt x="0" y="21"/>
                    <a:pt x="0" y="21"/>
                    <a:pt x="1" y="21"/>
                  </a:cubicBezTo>
                  <a:cubicBezTo>
                    <a:pt x="2" y="20"/>
                    <a:pt x="3" y="26"/>
                    <a:pt x="7" y="23"/>
                  </a:cubicBezTo>
                  <a:lnTo>
                    <a:pt x="34" y="7"/>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31"/>
            <p:cNvSpPr>
              <a:spLocks noEditPoints="1"/>
            </p:cNvSpPr>
            <p:nvPr/>
          </p:nvSpPr>
          <p:spPr bwMode="auto">
            <a:xfrm>
              <a:off x="-1404938" y="2635250"/>
              <a:ext cx="180975" cy="200025"/>
            </a:xfrm>
            <a:custGeom>
              <a:avLst/>
              <a:gdLst>
                <a:gd name="T0" fmla="*/ 21 w 48"/>
                <a:gd name="T1" fmla="*/ 29 h 53"/>
                <a:gd name="T2" fmla="*/ 23 w 48"/>
                <a:gd name="T3" fmla="*/ 20 h 53"/>
                <a:gd name="T4" fmla="*/ 9 w 48"/>
                <a:gd name="T5" fmla="*/ 24 h 53"/>
                <a:gd name="T6" fmla="*/ 6 w 48"/>
                <a:gd name="T7" fmla="*/ 30 h 53"/>
                <a:gd name="T8" fmla="*/ 5 w 48"/>
                <a:gd name="T9" fmla="*/ 30 h 53"/>
                <a:gd name="T10" fmla="*/ 3 w 48"/>
                <a:gd name="T11" fmla="*/ 21 h 53"/>
                <a:gd name="T12" fmla="*/ 0 w 48"/>
                <a:gd name="T13" fmla="*/ 13 h 53"/>
                <a:gd name="T14" fmla="*/ 1 w 48"/>
                <a:gd name="T15" fmla="*/ 12 h 53"/>
                <a:gd name="T16" fmla="*/ 6 w 48"/>
                <a:gd name="T17" fmla="*/ 16 h 53"/>
                <a:gd name="T18" fmla="*/ 36 w 48"/>
                <a:gd name="T19" fmla="*/ 7 h 53"/>
                <a:gd name="T20" fmla="*/ 39 w 48"/>
                <a:gd name="T21" fmla="*/ 1 h 53"/>
                <a:gd name="T22" fmla="*/ 40 w 48"/>
                <a:gd name="T23" fmla="*/ 1 h 53"/>
                <a:gd name="T24" fmla="*/ 42 w 48"/>
                <a:gd name="T25" fmla="*/ 10 h 53"/>
                <a:gd name="T26" fmla="*/ 45 w 48"/>
                <a:gd name="T27" fmla="*/ 19 h 53"/>
                <a:gd name="T28" fmla="*/ 39 w 48"/>
                <a:gd name="T29" fmla="*/ 37 h 53"/>
                <a:gd name="T30" fmla="*/ 25 w 48"/>
                <a:gd name="T31" fmla="*/ 25 h 53"/>
                <a:gd name="T32" fmla="*/ 24 w 48"/>
                <a:gd name="T33" fmla="*/ 25 h 53"/>
                <a:gd name="T34" fmla="*/ 22 w 48"/>
                <a:gd name="T35" fmla="*/ 39 h 53"/>
                <a:gd name="T36" fmla="*/ 15 w 48"/>
                <a:gd name="T37" fmla="*/ 46 h 53"/>
                <a:gd name="T38" fmla="*/ 13 w 48"/>
                <a:gd name="T39" fmla="*/ 53 h 53"/>
                <a:gd name="T40" fmla="*/ 12 w 48"/>
                <a:gd name="T41" fmla="*/ 53 h 53"/>
                <a:gd name="T42" fmla="*/ 10 w 48"/>
                <a:gd name="T43" fmla="*/ 47 h 53"/>
                <a:gd name="T44" fmla="*/ 8 w 48"/>
                <a:gd name="T45" fmla="*/ 40 h 53"/>
                <a:gd name="T46" fmla="*/ 21 w 48"/>
                <a:gd name="T47" fmla="*/ 29 h 53"/>
                <a:gd name="T48" fmla="*/ 24 w 48"/>
                <a:gd name="T49" fmla="*/ 20 h 53"/>
                <a:gd name="T50" fmla="*/ 24 w 48"/>
                <a:gd name="T51" fmla="*/ 22 h 53"/>
                <a:gd name="T52" fmla="*/ 37 w 48"/>
                <a:gd name="T53" fmla="*/ 29 h 53"/>
                <a:gd name="T54" fmla="*/ 43 w 48"/>
                <a:gd name="T55" fmla="*/ 18 h 53"/>
                <a:gd name="T56" fmla="*/ 42 w 48"/>
                <a:gd name="T57" fmla="*/ 14 h 53"/>
                <a:gd name="T58" fmla="*/ 24 w 48"/>
                <a:gd name="T59" fmla="*/ 2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8" h="53">
                  <a:moveTo>
                    <a:pt x="21" y="29"/>
                  </a:moveTo>
                  <a:cubicBezTo>
                    <a:pt x="23" y="27"/>
                    <a:pt x="24" y="24"/>
                    <a:pt x="23" y="20"/>
                  </a:cubicBezTo>
                  <a:cubicBezTo>
                    <a:pt x="9" y="24"/>
                    <a:pt x="9" y="24"/>
                    <a:pt x="9" y="24"/>
                  </a:cubicBezTo>
                  <a:cubicBezTo>
                    <a:pt x="4" y="26"/>
                    <a:pt x="8" y="30"/>
                    <a:pt x="6" y="30"/>
                  </a:cubicBezTo>
                  <a:cubicBezTo>
                    <a:pt x="6" y="31"/>
                    <a:pt x="5" y="30"/>
                    <a:pt x="5" y="30"/>
                  </a:cubicBezTo>
                  <a:cubicBezTo>
                    <a:pt x="4" y="27"/>
                    <a:pt x="3" y="24"/>
                    <a:pt x="3" y="21"/>
                  </a:cubicBezTo>
                  <a:cubicBezTo>
                    <a:pt x="2" y="19"/>
                    <a:pt x="1" y="16"/>
                    <a:pt x="0" y="13"/>
                  </a:cubicBezTo>
                  <a:cubicBezTo>
                    <a:pt x="0" y="12"/>
                    <a:pt x="0" y="12"/>
                    <a:pt x="1" y="12"/>
                  </a:cubicBezTo>
                  <a:cubicBezTo>
                    <a:pt x="2" y="11"/>
                    <a:pt x="1" y="17"/>
                    <a:pt x="6" y="16"/>
                  </a:cubicBezTo>
                  <a:cubicBezTo>
                    <a:pt x="36" y="7"/>
                    <a:pt x="36" y="7"/>
                    <a:pt x="36" y="7"/>
                  </a:cubicBezTo>
                  <a:cubicBezTo>
                    <a:pt x="41" y="5"/>
                    <a:pt x="37" y="1"/>
                    <a:pt x="39" y="1"/>
                  </a:cubicBezTo>
                  <a:cubicBezTo>
                    <a:pt x="39" y="0"/>
                    <a:pt x="40" y="1"/>
                    <a:pt x="40" y="1"/>
                  </a:cubicBezTo>
                  <a:cubicBezTo>
                    <a:pt x="41" y="4"/>
                    <a:pt x="42" y="7"/>
                    <a:pt x="42" y="10"/>
                  </a:cubicBezTo>
                  <a:cubicBezTo>
                    <a:pt x="43" y="13"/>
                    <a:pt x="44" y="15"/>
                    <a:pt x="45" y="19"/>
                  </a:cubicBezTo>
                  <a:cubicBezTo>
                    <a:pt x="48" y="29"/>
                    <a:pt x="45" y="36"/>
                    <a:pt x="39" y="37"/>
                  </a:cubicBezTo>
                  <a:cubicBezTo>
                    <a:pt x="34" y="39"/>
                    <a:pt x="29" y="37"/>
                    <a:pt x="25" y="25"/>
                  </a:cubicBezTo>
                  <a:cubicBezTo>
                    <a:pt x="24" y="25"/>
                    <a:pt x="24" y="25"/>
                    <a:pt x="24" y="25"/>
                  </a:cubicBezTo>
                  <a:cubicBezTo>
                    <a:pt x="26" y="32"/>
                    <a:pt x="26" y="35"/>
                    <a:pt x="22" y="39"/>
                  </a:cubicBezTo>
                  <a:cubicBezTo>
                    <a:pt x="15" y="46"/>
                    <a:pt x="15" y="46"/>
                    <a:pt x="15" y="46"/>
                  </a:cubicBezTo>
                  <a:cubicBezTo>
                    <a:pt x="11" y="50"/>
                    <a:pt x="14" y="53"/>
                    <a:pt x="13" y="53"/>
                  </a:cubicBezTo>
                  <a:cubicBezTo>
                    <a:pt x="12" y="53"/>
                    <a:pt x="12" y="53"/>
                    <a:pt x="12" y="53"/>
                  </a:cubicBezTo>
                  <a:cubicBezTo>
                    <a:pt x="11" y="51"/>
                    <a:pt x="11" y="49"/>
                    <a:pt x="10" y="47"/>
                  </a:cubicBezTo>
                  <a:cubicBezTo>
                    <a:pt x="8" y="40"/>
                    <a:pt x="8" y="40"/>
                    <a:pt x="8" y="40"/>
                  </a:cubicBezTo>
                  <a:lnTo>
                    <a:pt x="21" y="29"/>
                  </a:lnTo>
                  <a:close/>
                  <a:moveTo>
                    <a:pt x="24" y="20"/>
                  </a:moveTo>
                  <a:cubicBezTo>
                    <a:pt x="24" y="22"/>
                    <a:pt x="24" y="22"/>
                    <a:pt x="24" y="22"/>
                  </a:cubicBezTo>
                  <a:cubicBezTo>
                    <a:pt x="26" y="29"/>
                    <a:pt x="30" y="31"/>
                    <a:pt x="37" y="29"/>
                  </a:cubicBezTo>
                  <a:cubicBezTo>
                    <a:pt x="43" y="27"/>
                    <a:pt x="45" y="23"/>
                    <a:pt x="43" y="18"/>
                  </a:cubicBezTo>
                  <a:cubicBezTo>
                    <a:pt x="42" y="14"/>
                    <a:pt x="42" y="14"/>
                    <a:pt x="42" y="14"/>
                  </a:cubicBezTo>
                  <a:lnTo>
                    <a:pt x="24" y="2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32"/>
            <p:cNvSpPr/>
            <p:nvPr/>
          </p:nvSpPr>
          <p:spPr bwMode="auto">
            <a:xfrm>
              <a:off x="-1363663" y="2846388"/>
              <a:ext cx="166687" cy="120650"/>
            </a:xfrm>
            <a:custGeom>
              <a:avLst/>
              <a:gdLst>
                <a:gd name="T0" fmla="*/ 18 w 44"/>
                <a:gd name="T1" fmla="*/ 0 h 32"/>
                <a:gd name="T2" fmla="*/ 19 w 44"/>
                <a:gd name="T3" fmla="*/ 1 h 32"/>
                <a:gd name="T4" fmla="*/ 17 w 44"/>
                <a:gd name="T5" fmla="*/ 2 h 32"/>
                <a:gd name="T6" fmla="*/ 2 w 44"/>
                <a:gd name="T7" fmla="*/ 16 h 32"/>
                <a:gd name="T8" fmla="*/ 10 w 44"/>
                <a:gd name="T9" fmla="*/ 26 h 32"/>
                <a:gd name="T10" fmla="*/ 30 w 44"/>
                <a:gd name="T11" fmla="*/ 0 h 32"/>
                <a:gd name="T12" fmla="*/ 44 w 44"/>
                <a:gd name="T13" fmla="*/ 13 h 32"/>
                <a:gd name="T14" fmla="*/ 42 w 44"/>
                <a:gd name="T15" fmla="*/ 24 h 32"/>
                <a:gd name="T16" fmla="*/ 44 w 44"/>
                <a:gd name="T17" fmla="*/ 26 h 32"/>
                <a:gd name="T18" fmla="*/ 42 w 44"/>
                <a:gd name="T19" fmla="*/ 27 h 32"/>
                <a:gd name="T20" fmla="*/ 31 w 44"/>
                <a:gd name="T21" fmla="*/ 28 h 32"/>
                <a:gd name="T22" fmla="*/ 29 w 44"/>
                <a:gd name="T23" fmla="*/ 29 h 32"/>
                <a:gd name="T24" fmla="*/ 28 w 44"/>
                <a:gd name="T25" fmla="*/ 28 h 32"/>
                <a:gd name="T26" fmla="*/ 32 w 44"/>
                <a:gd name="T27" fmla="*/ 26 h 32"/>
                <a:gd name="T28" fmla="*/ 42 w 44"/>
                <a:gd name="T29" fmla="*/ 13 h 32"/>
                <a:gd name="T30" fmla="*/ 35 w 44"/>
                <a:gd name="T31" fmla="*/ 6 h 32"/>
                <a:gd name="T32" fmla="*/ 16 w 44"/>
                <a:gd name="T33" fmla="*/ 31 h 32"/>
                <a:gd name="T34" fmla="*/ 0 w 44"/>
                <a:gd name="T35" fmla="*/ 16 h 32"/>
                <a:gd name="T36" fmla="*/ 3 w 44"/>
                <a:gd name="T37" fmla="*/ 5 h 32"/>
                <a:gd name="T38" fmla="*/ 0 w 44"/>
                <a:gd name="T39" fmla="*/ 2 h 32"/>
                <a:gd name="T40" fmla="*/ 1 w 44"/>
                <a:gd name="T41" fmla="*/ 1 h 32"/>
                <a:gd name="T42" fmla="*/ 18 w 44"/>
                <a:gd name="T4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 h="32">
                  <a:moveTo>
                    <a:pt x="18" y="0"/>
                  </a:moveTo>
                  <a:cubicBezTo>
                    <a:pt x="19" y="0"/>
                    <a:pt x="19" y="1"/>
                    <a:pt x="19" y="1"/>
                  </a:cubicBezTo>
                  <a:cubicBezTo>
                    <a:pt x="19" y="2"/>
                    <a:pt x="18" y="2"/>
                    <a:pt x="17" y="2"/>
                  </a:cubicBezTo>
                  <a:cubicBezTo>
                    <a:pt x="9" y="4"/>
                    <a:pt x="1" y="7"/>
                    <a:pt x="2" y="16"/>
                  </a:cubicBezTo>
                  <a:cubicBezTo>
                    <a:pt x="2" y="22"/>
                    <a:pt x="6" y="26"/>
                    <a:pt x="10" y="26"/>
                  </a:cubicBezTo>
                  <a:cubicBezTo>
                    <a:pt x="23" y="25"/>
                    <a:pt x="15" y="1"/>
                    <a:pt x="30" y="0"/>
                  </a:cubicBezTo>
                  <a:cubicBezTo>
                    <a:pt x="38" y="0"/>
                    <a:pt x="43" y="6"/>
                    <a:pt x="44" y="13"/>
                  </a:cubicBezTo>
                  <a:cubicBezTo>
                    <a:pt x="44" y="19"/>
                    <a:pt x="42" y="22"/>
                    <a:pt x="42" y="24"/>
                  </a:cubicBezTo>
                  <a:cubicBezTo>
                    <a:pt x="42" y="26"/>
                    <a:pt x="43" y="25"/>
                    <a:pt x="44" y="26"/>
                  </a:cubicBezTo>
                  <a:cubicBezTo>
                    <a:pt x="44" y="26"/>
                    <a:pt x="43" y="27"/>
                    <a:pt x="42" y="27"/>
                  </a:cubicBezTo>
                  <a:cubicBezTo>
                    <a:pt x="31" y="28"/>
                    <a:pt x="31" y="28"/>
                    <a:pt x="31" y="28"/>
                  </a:cubicBezTo>
                  <a:cubicBezTo>
                    <a:pt x="30" y="29"/>
                    <a:pt x="29" y="29"/>
                    <a:pt x="29" y="29"/>
                  </a:cubicBezTo>
                  <a:cubicBezTo>
                    <a:pt x="29" y="29"/>
                    <a:pt x="28" y="29"/>
                    <a:pt x="28" y="28"/>
                  </a:cubicBezTo>
                  <a:cubicBezTo>
                    <a:pt x="28" y="28"/>
                    <a:pt x="30" y="28"/>
                    <a:pt x="32" y="26"/>
                  </a:cubicBezTo>
                  <a:cubicBezTo>
                    <a:pt x="39" y="23"/>
                    <a:pt x="43" y="20"/>
                    <a:pt x="42" y="13"/>
                  </a:cubicBezTo>
                  <a:cubicBezTo>
                    <a:pt x="42" y="9"/>
                    <a:pt x="40" y="6"/>
                    <a:pt x="35" y="6"/>
                  </a:cubicBezTo>
                  <a:cubicBezTo>
                    <a:pt x="25" y="6"/>
                    <a:pt x="32" y="31"/>
                    <a:pt x="16" y="31"/>
                  </a:cubicBezTo>
                  <a:cubicBezTo>
                    <a:pt x="7" y="32"/>
                    <a:pt x="1" y="25"/>
                    <a:pt x="0" y="16"/>
                  </a:cubicBezTo>
                  <a:cubicBezTo>
                    <a:pt x="0" y="10"/>
                    <a:pt x="3" y="7"/>
                    <a:pt x="3" y="5"/>
                  </a:cubicBezTo>
                  <a:cubicBezTo>
                    <a:pt x="3" y="2"/>
                    <a:pt x="1" y="3"/>
                    <a:pt x="0" y="2"/>
                  </a:cubicBezTo>
                  <a:cubicBezTo>
                    <a:pt x="0" y="1"/>
                    <a:pt x="1" y="1"/>
                    <a:pt x="1" y="1"/>
                  </a:cubicBezTo>
                  <a:lnTo>
                    <a:pt x="18"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33"/>
            <p:cNvSpPr/>
            <p:nvPr/>
          </p:nvSpPr>
          <p:spPr bwMode="auto">
            <a:xfrm>
              <a:off x="-1366838" y="2992438"/>
              <a:ext cx="161925" cy="95250"/>
            </a:xfrm>
            <a:custGeom>
              <a:avLst/>
              <a:gdLst>
                <a:gd name="T0" fmla="*/ 38 w 43"/>
                <a:gd name="T1" fmla="*/ 10 h 25"/>
                <a:gd name="T2" fmla="*/ 43 w 43"/>
                <a:gd name="T3" fmla="*/ 6 h 25"/>
                <a:gd name="T4" fmla="*/ 43 w 43"/>
                <a:gd name="T5" fmla="*/ 7 h 25"/>
                <a:gd name="T6" fmla="*/ 42 w 43"/>
                <a:gd name="T7" fmla="*/ 15 h 25"/>
                <a:gd name="T8" fmla="*/ 41 w 43"/>
                <a:gd name="T9" fmla="*/ 24 h 25"/>
                <a:gd name="T10" fmla="*/ 40 w 43"/>
                <a:gd name="T11" fmla="*/ 25 h 25"/>
                <a:gd name="T12" fmla="*/ 37 w 43"/>
                <a:gd name="T13" fmla="*/ 19 h 25"/>
                <a:gd name="T14" fmla="*/ 5 w 43"/>
                <a:gd name="T15" fmla="*/ 15 h 25"/>
                <a:gd name="T16" fmla="*/ 0 w 43"/>
                <a:gd name="T17" fmla="*/ 19 h 25"/>
                <a:gd name="T18" fmla="*/ 0 w 43"/>
                <a:gd name="T19" fmla="*/ 18 h 25"/>
                <a:gd name="T20" fmla="*/ 1 w 43"/>
                <a:gd name="T21" fmla="*/ 10 h 25"/>
                <a:gd name="T22" fmla="*/ 2 w 43"/>
                <a:gd name="T23" fmla="*/ 1 h 25"/>
                <a:gd name="T24" fmla="*/ 3 w 43"/>
                <a:gd name="T25" fmla="*/ 0 h 25"/>
                <a:gd name="T26" fmla="*/ 6 w 43"/>
                <a:gd name="T27" fmla="*/ 6 h 25"/>
                <a:gd name="T28" fmla="*/ 38 w 43"/>
                <a:gd name="T29"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25">
                  <a:moveTo>
                    <a:pt x="38" y="10"/>
                  </a:moveTo>
                  <a:cubicBezTo>
                    <a:pt x="43" y="11"/>
                    <a:pt x="41" y="5"/>
                    <a:pt x="43" y="6"/>
                  </a:cubicBezTo>
                  <a:cubicBezTo>
                    <a:pt x="43" y="6"/>
                    <a:pt x="43" y="6"/>
                    <a:pt x="43" y="7"/>
                  </a:cubicBezTo>
                  <a:cubicBezTo>
                    <a:pt x="43" y="10"/>
                    <a:pt x="42" y="13"/>
                    <a:pt x="42" y="15"/>
                  </a:cubicBezTo>
                  <a:cubicBezTo>
                    <a:pt x="42" y="18"/>
                    <a:pt x="41" y="21"/>
                    <a:pt x="41" y="24"/>
                  </a:cubicBezTo>
                  <a:cubicBezTo>
                    <a:pt x="41" y="25"/>
                    <a:pt x="41" y="25"/>
                    <a:pt x="40" y="25"/>
                  </a:cubicBezTo>
                  <a:cubicBezTo>
                    <a:pt x="38" y="25"/>
                    <a:pt x="41" y="20"/>
                    <a:pt x="37" y="19"/>
                  </a:cubicBezTo>
                  <a:cubicBezTo>
                    <a:pt x="5" y="15"/>
                    <a:pt x="5" y="15"/>
                    <a:pt x="5" y="15"/>
                  </a:cubicBezTo>
                  <a:cubicBezTo>
                    <a:pt x="0" y="14"/>
                    <a:pt x="2" y="20"/>
                    <a:pt x="0" y="19"/>
                  </a:cubicBezTo>
                  <a:cubicBezTo>
                    <a:pt x="0" y="19"/>
                    <a:pt x="0" y="19"/>
                    <a:pt x="0" y="18"/>
                  </a:cubicBezTo>
                  <a:cubicBezTo>
                    <a:pt x="0" y="15"/>
                    <a:pt x="1" y="12"/>
                    <a:pt x="1" y="10"/>
                  </a:cubicBezTo>
                  <a:cubicBezTo>
                    <a:pt x="1" y="7"/>
                    <a:pt x="2" y="4"/>
                    <a:pt x="2" y="1"/>
                  </a:cubicBezTo>
                  <a:cubicBezTo>
                    <a:pt x="2" y="0"/>
                    <a:pt x="3" y="0"/>
                    <a:pt x="3" y="0"/>
                  </a:cubicBezTo>
                  <a:cubicBezTo>
                    <a:pt x="5" y="0"/>
                    <a:pt x="2" y="5"/>
                    <a:pt x="6" y="6"/>
                  </a:cubicBezTo>
                  <a:lnTo>
                    <a:pt x="38" y="1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34"/>
            <p:cNvSpPr/>
            <p:nvPr/>
          </p:nvSpPr>
          <p:spPr bwMode="auto">
            <a:xfrm>
              <a:off x="-1404938" y="3117850"/>
              <a:ext cx="184150" cy="147638"/>
            </a:xfrm>
            <a:custGeom>
              <a:avLst/>
              <a:gdLst>
                <a:gd name="T0" fmla="*/ 43 w 49"/>
                <a:gd name="T1" fmla="*/ 18 h 39"/>
                <a:gd name="T2" fmla="*/ 35 w 49"/>
                <a:gd name="T3" fmla="*/ 1 h 39"/>
                <a:gd name="T4" fmla="*/ 36 w 49"/>
                <a:gd name="T5" fmla="*/ 0 h 39"/>
                <a:gd name="T6" fmla="*/ 38 w 49"/>
                <a:gd name="T7" fmla="*/ 1 h 39"/>
                <a:gd name="T8" fmla="*/ 48 w 49"/>
                <a:gd name="T9" fmla="*/ 7 h 39"/>
                <a:gd name="T10" fmla="*/ 49 w 49"/>
                <a:gd name="T11" fmla="*/ 8 h 39"/>
                <a:gd name="T12" fmla="*/ 48 w 49"/>
                <a:gd name="T13" fmla="*/ 8 h 39"/>
                <a:gd name="T14" fmla="*/ 47 w 49"/>
                <a:gd name="T15" fmla="*/ 10 h 39"/>
                <a:gd name="T16" fmla="*/ 38 w 49"/>
                <a:gd name="T17" fmla="*/ 36 h 39"/>
                <a:gd name="T18" fmla="*/ 38 w 49"/>
                <a:gd name="T19" fmla="*/ 37 h 39"/>
                <a:gd name="T20" fmla="*/ 38 w 49"/>
                <a:gd name="T21" fmla="*/ 38 h 39"/>
                <a:gd name="T22" fmla="*/ 37 w 49"/>
                <a:gd name="T23" fmla="*/ 38 h 39"/>
                <a:gd name="T24" fmla="*/ 26 w 49"/>
                <a:gd name="T25" fmla="*/ 37 h 39"/>
                <a:gd name="T26" fmla="*/ 24 w 49"/>
                <a:gd name="T27" fmla="*/ 36 h 39"/>
                <a:gd name="T28" fmla="*/ 23 w 49"/>
                <a:gd name="T29" fmla="*/ 36 h 39"/>
                <a:gd name="T30" fmla="*/ 40 w 49"/>
                <a:gd name="T31" fmla="*/ 26 h 39"/>
                <a:gd name="T32" fmla="*/ 8 w 49"/>
                <a:gd name="T33" fmla="*/ 16 h 39"/>
                <a:gd name="T34" fmla="*/ 2 w 49"/>
                <a:gd name="T35" fmla="*/ 19 h 39"/>
                <a:gd name="T36" fmla="*/ 1 w 49"/>
                <a:gd name="T37" fmla="*/ 20 h 39"/>
                <a:gd name="T38" fmla="*/ 0 w 49"/>
                <a:gd name="T39" fmla="*/ 18 h 39"/>
                <a:gd name="T40" fmla="*/ 3 w 49"/>
                <a:gd name="T41" fmla="*/ 9 h 39"/>
                <a:gd name="T42" fmla="*/ 6 w 49"/>
                <a:gd name="T43" fmla="*/ 0 h 39"/>
                <a:gd name="T44" fmla="*/ 7 w 49"/>
                <a:gd name="T45" fmla="*/ 0 h 39"/>
                <a:gd name="T46" fmla="*/ 8 w 49"/>
                <a:gd name="T47" fmla="*/ 1 h 39"/>
                <a:gd name="T48" fmla="*/ 11 w 49"/>
                <a:gd name="T49" fmla="*/ 7 h 39"/>
                <a:gd name="T50" fmla="*/ 43 w 49"/>
                <a:gd name="T51" fmla="*/ 1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39">
                  <a:moveTo>
                    <a:pt x="43" y="18"/>
                  </a:moveTo>
                  <a:cubicBezTo>
                    <a:pt x="43" y="5"/>
                    <a:pt x="35" y="2"/>
                    <a:pt x="35" y="1"/>
                  </a:cubicBezTo>
                  <a:cubicBezTo>
                    <a:pt x="35" y="0"/>
                    <a:pt x="35" y="0"/>
                    <a:pt x="36" y="0"/>
                  </a:cubicBezTo>
                  <a:cubicBezTo>
                    <a:pt x="36" y="0"/>
                    <a:pt x="37" y="1"/>
                    <a:pt x="38" y="1"/>
                  </a:cubicBezTo>
                  <a:cubicBezTo>
                    <a:pt x="48" y="7"/>
                    <a:pt x="48" y="7"/>
                    <a:pt x="48" y="7"/>
                  </a:cubicBezTo>
                  <a:cubicBezTo>
                    <a:pt x="49" y="7"/>
                    <a:pt x="49" y="7"/>
                    <a:pt x="49" y="8"/>
                  </a:cubicBezTo>
                  <a:cubicBezTo>
                    <a:pt x="49" y="8"/>
                    <a:pt x="48" y="8"/>
                    <a:pt x="48" y="8"/>
                  </a:cubicBezTo>
                  <a:cubicBezTo>
                    <a:pt x="48" y="9"/>
                    <a:pt x="47" y="9"/>
                    <a:pt x="47" y="10"/>
                  </a:cubicBezTo>
                  <a:cubicBezTo>
                    <a:pt x="38" y="36"/>
                    <a:pt x="38" y="36"/>
                    <a:pt x="38" y="36"/>
                  </a:cubicBezTo>
                  <a:cubicBezTo>
                    <a:pt x="38" y="36"/>
                    <a:pt x="38" y="37"/>
                    <a:pt x="38" y="37"/>
                  </a:cubicBezTo>
                  <a:cubicBezTo>
                    <a:pt x="38" y="38"/>
                    <a:pt x="39" y="38"/>
                    <a:pt x="38" y="38"/>
                  </a:cubicBezTo>
                  <a:cubicBezTo>
                    <a:pt x="38" y="38"/>
                    <a:pt x="38" y="39"/>
                    <a:pt x="37" y="38"/>
                  </a:cubicBezTo>
                  <a:cubicBezTo>
                    <a:pt x="26" y="37"/>
                    <a:pt x="26" y="37"/>
                    <a:pt x="26" y="37"/>
                  </a:cubicBezTo>
                  <a:cubicBezTo>
                    <a:pt x="25" y="37"/>
                    <a:pt x="24" y="36"/>
                    <a:pt x="24" y="36"/>
                  </a:cubicBezTo>
                  <a:cubicBezTo>
                    <a:pt x="23" y="36"/>
                    <a:pt x="23" y="36"/>
                    <a:pt x="23" y="36"/>
                  </a:cubicBezTo>
                  <a:cubicBezTo>
                    <a:pt x="24" y="34"/>
                    <a:pt x="33" y="37"/>
                    <a:pt x="40" y="26"/>
                  </a:cubicBezTo>
                  <a:cubicBezTo>
                    <a:pt x="8" y="16"/>
                    <a:pt x="8" y="16"/>
                    <a:pt x="8" y="16"/>
                  </a:cubicBezTo>
                  <a:cubicBezTo>
                    <a:pt x="4" y="14"/>
                    <a:pt x="3" y="16"/>
                    <a:pt x="2" y="19"/>
                  </a:cubicBezTo>
                  <a:cubicBezTo>
                    <a:pt x="1" y="19"/>
                    <a:pt x="1" y="20"/>
                    <a:pt x="1" y="20"/>
                  </a:cubicBezTo>
                  <a:cubicBezTo>
                    <a:pt x="0" y="19"/>
                    <a:pt x="0" y="19"/>
                    <a:pt x="0" y="18"/>
                  </a:cubicBezTo>
                  <a:cubicBezTo>
                    <a:pt x="1" y="15"/>
                    <a:pt x="3" y="12"/>
                    <a:pt x="3" y="9"/>
                  </a:cubicBezTo>
                  <a:cubicBezTo>
                    <a:pt x="4" y="7"/>
                    <a:pt x="5" y="4"/>
                    <a:pt x="6" y="0"/>
                  </a:cubicBezTo>
                  <a:cubicBezTo>
                    <a:pt x="7" y="0"/>
                    <a:pt x="7" y="0"/>
                    <a:pt x="7" y="0"/>
                  </a:cubicBezTo>
                  <a:cubicBezTo>
                    <a:pt x="8" y="0"/>
                    <a:pt x="8" y="0"/>
                    <a:pt x="8" y="1"/>
                  </a:cubicBezTo>
                  <a:cubicBezTo>
                    <a:pt x="7" y="4"/>
                    <a:pt x="7" y="6"/>
                    <a:pt x="11" y="7"/>
                  </a:cubicBezTo>
                  <a:lnTo>
                    <a:pt x="43" y="18"/>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35"/>
            <p:cNvSpPr/>
            <p:nvPr/>
          </p:nvSpPr>
          <p:spPr bwMode="auto">
            <a:xfrm>
              <a:off x="-1476375" y="3260725"/>
              <a:ext cx="192087" cy="180975"/>
            </a:xfrm>
            <a:custGeom>
              <a:avLst/>
              <a:gdLst>
                <a:gd name="T0" fmla="*/ 21 w 51"/>
                <a:gd name="T1" fmla="*/ 23 h 48"/>
                <a:gd name="T2" fmla="*/ 25 w 51"/>
                <a:gd name="T3" fmla="*/ 31 h 48"/>
                <a:gd name="T4" fmla="*/ 30 w 51"/>
                <a:gd name="T5" fmla="*/ 37 h 48"/>
                <a:gd name="T6" fmla="*/ 36 w 51"/>
                <a:gd name="T7" fmla="*/ 36 h 48"/>
                <a:gd name="T8" fmla="*/ 36 w 51"/>
                <a:gd name="T9" fmla="*/ 37 h 48"/>
                <a:gd name="T10" fmla="*/ 33 w 51"/>
                <a:gd name="T11" fmla="*/ 42 h 48"/>
                <a:gd name="T12" fmla="*/ 30 w 51"/>
                <a:gd name="T13" fmla="*/ 47 h 48"/>
                <a:gd name="T14" fmla="*/ 29 w 51"/>
                <a:gd name="T15" fmla="*/ 47 h 48"/>
                <a:gd name="T16" fmla="*/ 26 w 51"/>
                <a:gd name="T17" fmla="*/ 35 h 48"/>
                <a:gd name="T18" fmla="*/ 19 w 51"/>
                <a:gd name="T19" fmla="*/ 23 h 48"/>
                <a:gd name="T20" fmla="*/ 7 w 51"/>
                <a:gd name="T21" fmla="*/ 15 h 48"/>
                <a:gd name="T22" fmla="*/ 0 w 51"/>
                <a:gd name="T23" fmla="*/ 17 h 48"/>
                <a:gd name="T24" fmla="*/ 0 w 51"/>
                <a:gd name="T25" fmla="*/ 16 h 48"/>
                <a:gd name="T26" fmla="*/ 5 w 51"/>
                <a:gd name="T27" fmla="*/ 9 h 48"/>
                <a:gd name="T28" fmla="*/ 9 w 51"/>
                <a:gd name="T29" fmla="*/ 1 h 48"/>
                <a:gd name="T30" fmla="*/ 11 w 51"/>
                <a:gd name="T31" fmla="*/ 1 h 48"/>
                <a:gd name="T32" fmla="*/ 11 w 51"/>
                <a:gd name="T33" fmla="*/ 7 h 48"/>
                <a:gd name="T34" fmla="*/ 23 w 51"/>
                <a:gd name="T35" fmla="*/ 15 h 48"/>
                <a:gd name="T36" fmla="*/ 43 w 51"/>
                <a:gd name="T37" fmla="*/ 16 h 48"/>
                <a:gd name="T38" fmla="*/ 50 w 51"/>
                <a:gd name="T39" fmla="*/ 13 h 48"/>
                <a:gd name="T40" fmla="*/ 50 w 51"/>
                <a:gd name="T41" fmla="*/ 14 h 48"/>
                <a:gd name="T42" fmla="*/ 46 w 51"/>
                <a:gd name="T43" fmla="*/ 21 h 48"/>
                <a:gd name="T44" fmla="*/ 41 w 51"/>
                <a:gd name="T45" fmla="*/ 29 h 48"/>
                <a:gd name="T46" fmla="*/ 40 w 51"/>
                <a:gd name="T47" fmla="*/ 30 h 48"/>
                <a:gd name="T48" fmla="*/ 39 w 51"/>
                <a:gd name="T49" fmla="*/ 25 h 48"/>
                <a:gd name="T50" fmla="*/ 36 w 51"/>
                <a:gd name="T51" fmla="*/ 24 h 48"/>
                <a:gd name="T52" fmla="*/ 21 w 51"/>
                <a:gd name="T53" fmla="*/ 2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1" h="48">
                  <a:moveTo>
                    <a:pt x="21" y="23"/>
                  </a:moveTo>
                  <a:cubicBezTo>
                    <a:pt x="25" y="31"/>
                    <a:pt x="25" y="31"/>
                    <a:pt x="25" y="31"/>
                  </a:cubicBezTo>
                  <a:cubicBezTo>
                    <a:pt x="27" y="34"/>
                    <a:pt x="29" y="36"/>
                    <a:pt x="30" y="37"/>
                  </a:cubicBezTo>
                  <a:cubicBezTo>
                    <a:pt x="34" y="39"/>
                    <a:pt x="35" y="35"/>
                    <a:pt x="36" y="36"/>
                  </a:cubicBezTo>
                  <a:cubicBezTo>
                    <a:pt x="36" y="36"/>
                    <a:pt x="36" y="37"/>
                    <a:pt x="36" y="37"/>
                  </a:cubicBezTo>
                  <a:cubicBezTo>
                    <a:pt x="35" y="39"/>
                    <a:pt x="34" y="40"/>
                    <a:pt x="33" y="42"/>
                  </a:cubicBezTo>
                  <a:cubicBezTo>
                    <a:pt x="32" y="44"/>
                    <a:pt x="31" y="46"/>
                    <a:pt x="30" y="47"/>
                  </a:cubicBezTo>
                  <a:cubicBezTo>
                    <a:pt x="29" y="48"/>
                    <a:pt x="29" y="48"/>
                    <a:pt x="29" y="47"/>
                  </a:cubicBezTo>
                  <a:cubicBezTo>
                    <a:pt x="28" y="47"/>
                    <a:pt x="31" y="45"/>
                    <a:pt x="26" y="35"/>
                  </a:cubicBezTo>
                  <a:cubicBezTo>
                    <a:pt x="19" y="23"/>
                    <a:pt x="19" y="23"/>
                    <a:pt x="19" y="23"/>
                  </a:cubicBezTo>
                  <a:cubicBezTo>
                    <a:pt x="7" y="15"/>
                    <a:pt x="7" y="15"/>
                    <a:pt x="7" y="15"/>
                  </a:cubicBezTo>
                  <a:cubicBezTo>
                    <a:pt x="3" y="12"/>
                    <a:pt x="2" y="18"/>
                    <a:pt x="0" y="17"/>
                  </a:cubicBezTo>
                  <a:cubicBezTo>
                    <a:pt x="0" y="17"/>
                    <a:pt x="0" y="17"/>
                    <a:pt x="0" y="16"/>
                  </a:cubicBezTo>
                  <a:cubicBezTo>
                    <a:pt x="2" y="13"/>
                    <a:pt x="4" y="11"/>
                    <a:pt x="5" y="9"/>
                  </a:cubicBezTo>
                  <a:cubicBezTo>
                    <a:pt x="6" y="6"/>
                    <a:pt x="8" y="4"/>
                    <a:pt x="9" y="1"/>
                  </a:cubicBezTo>
                  <a:cubicBezTo>
                    <a:pt x="10" y="0"/>
                    <a:pt x="10" y="0"/>
                    <a:pt x="11" y="1"/>
                  </a:cubicBezTo>
                  <a:cubicBezTo>
                    <a:pt x="12" y="2"/>
                    <a:pt x="7" y="5"/>
                    <a:pt x="11" y="7"/>
                  </a:cubicBezTo>
                  <a:cubicBezTo>
                    <a:pt x="23" y="15"/>
                    <a:pt x="23" y="15"/>
                    <a:pt x="23" y="15"/>
                  </a:cubicBezTo>
                  <a:cubicBezTo>
                    <a:pt x="43" y="16"/>
                    <a:pt x="43" y="16"/>
                    <a:pt x="43" y="16"/>
                  </a:cubicBezTo>
                  <a:cubicBezTo>
                    <a:pt x="49" y="16"/>
                    <a:pt x="49" y="12"/>
                    <a:pt x="50" y="13"/>
                  </a:cubicBezTo>
                  <a:cubicBezTo>
                    <a:pt x="51" y="13"/>
                    <a:pt x="51" y="14"/>
                    <a:pt x="50" y="14"/>
                  </a:cubicBezTo>
                  <a:cubicBezTo>
                    <a:pt x="49" y="17"/>
                    <a:pt x="47" y="19"/>
                    <a:pt x="46" y="21"/>
                  </a:cubicBezTo>
                  <a:cubicBezTo>
                    <a:pt x="44" y="24"/>
                    <a:pt x="43" y="26"/>
                    <a:pt x="41" y="29"/>
                  </a:cubicBezTo>
                  <a:cubicBezTo>
                    <a:pt x="41" y="30"/>
                    <a:pt x="40" y="30"/>
                    <a:pt x="40" y="30"/>
                  </a:cubicBezTo>
                  <a:cubicBezTo>
                    <a:pt x="39" y="29"/>
                    <a:pt x="42" y="26"/>
                    <a:pt x="39" y="25"/>
                  </a:cubicBezTo>
                  <a:cubicBezTo>
                    <a:pt x="38" y="24"/>
                    <a:pt x="37" y="24"/>
                    <a:pt x="36" y="24"/>
                  </a:cubicBezTo>
                  <a:lnTo>
                    <a:pt x="21" y="23"/>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36"/>
            <p:cNvSpPr/>
            <p:nvPr/>
          </p:nvSpPr>
          <p:spPr bwMode="auto">
            <a:xfrm>
              <a:off x="-2740025" y="3271838"/>
              <a:ext cx="188912" cy="161925"/>
            </a:xfrm>
            <a:custGeom>
              <a:avLst/>
              <a:gdLst>
                <a:gd name="T0" fmla="*/ 35 w 50"/>
                <a:gd name="T1" fmla="*/ 32 h 43"/>
                <a:gd name="T2" fmla="*/ 34 w 50"/>
                <a:gd name="T3" fmla="*/ 32 h 43"/>
                <a:gd name="T4" fmla="*/ 36 w 50"/>
                <a:gd name="T5" fmla="*/ 31 h 43"/>
                <a:gd name="T6" fmla="*/ 41 w 50"/>
                <a:gd name="T7" fmla="*/ 11 h 43"/>
                <a:gd name="T8" fmla="*/ 29 w 50"/>
                <a:gd name="T9" fmla="*/ 7 h 43"/>
                <a:gd name="T10" fmla="*/ 25 w 50"/>
                <a:gd name="T11" fmla="*/ 39 h 43"/>
                <a:gd name="T12" fmla="*/ 7 w 50"/>
                <a:gd name="T13" fmla="*/ 35 h 43"/>
                <a:gd name="T14" fmla="*/ 3 w 50"/>
                <a:gd name="T15" fmla="*/ 25 h 43"/>
                <a:gd name="T16" fmla="*/ 0 w 50"/>
                <a:gd name="T17" fmla="*/ 24 h 43"/>
                <a:gd name="T18" fmla="*/ 1 w 50"/>
                <a:gd name="T19" fmla="*/ 23 h 43"/>
                <a:gd name="T20" fmla="*/ 10 w 50"/>
                <a:gd name="T21" fmla="*/ 15 h 43"/>
                <a:gd name="T22" fmla="*/ 11 w 50"/>
                <a:gd name="T23" fmla="*/ 14 h 43"/>
                <a:gd name="T24" fmla="*/ 12 w 50"/>
                <a:gd name="T25" fmla="*/ 14 h 43"/>
                <a:gd name="T26" fmla="*/ 10 w 50"/>
                <a:gd name="T27" fmla="*/ 17 h 43"/>
                <a:gd name="T28" fmla="*/ 8 w 50"/>
                <a:gd name="T29" fmla="*/ 34 h 43"/>
                <a:gd name="T30" fmla="*/ 18 w 50"/>
                <a:gd name="T31" fmla="*/ 37 h 43"/>
                <a:gd name="T32" fmla="*/ 22 w 50"/>
                <a:gd name="T33" fmla="*/ 5 h 43"/>
                <a:gd name="T34" fmla="*/ 42 w 50"/>
                <a:gd name="T35" fmla="*/ 10 h 43"/>
                <a:gd name="T36" fmla="*/ 46 w 50"/>
                <a:gd name="T37" fmla="*/ 21 h 43"/>
                <a:gd name="T38" fmla="*/ 50 w 50"/>
                <a:gd name="T39" fmla="*/ 22 h 43"/>
                <a:gd name="T40" fmla="*/ 50 w 50"/>
                <a:gd name="T41" fmla="*/ 23 h 43"/>
                <a:gd name="T42" fmla="*/ 35 w 50"/>
                <a:gd name="T43" fmla="*/ 3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43">
                  <a:moveTo>
                    <a:pt x="35" y="32"/>
                  </a:moveTo>
                  <a:cubicBezTo>
                    <a:pt x="35" y="33"/>
                    <a:pt x="35" y="33"/>
                    <a:pt x="34" y="32"/>
                  </a:cubicBezTo>
                  <a:cubicBezTo>
                    <a:pt x="34" y="32"/>
                    <a:pt x="35" y="31"/>
                    <a:pt x="36" y="31"/>
                  </a:cubicBezTo>
                  <a:cubicBezTo>
                    <a:pt x="41" y="25"/>
                    <a:pt x="46" y="18"/>
                    <a:pt x="41" y="11"/>
                  </a:cubicBezTo>
                  <a:cubicBezTo>
                    <a:pt x="38" y="6"/>
                    <a:pt x="33" y="4"/>
                    <a:pt x="29" y="7"/>
                  </a:cubicBezTo>
                  <a:cubicBezTo>
                    <a:pt x="19" y="14"/>
                    <a:pt x="37" y="31"/>
                    <a:pt x="25" y="39"/>
                  </a:cubicBezTo>
                  <a:cubicBezTo>
                    <a:pt x="19" y="43"/>
                    <a:pt x="11" y="41"/>
                    <a:pt x="7" y="35"/>
                  </a:cubicBezTo>
                  <a:cubicBezTo>
                    <a:pt x="4" y="30"/>
                    <a:pt x="4" y="26"/>
                    <a:pt x="3" y="25"/>
                  </a:cubicBezTo>
                  <a:cubicBezTo>
                    <a:pt x="2" y="23"/>
                    <a:pt x="1" y="25"/>
                    <a:pt x="0" y="24"/>
                  </a:cubicBezTo>
                  <a:cubicBezTo>
                    <a:pt x="0" y="23"/>
                    <a:pt x="0" y="23"/>
                    <a:pt x="1" y="23"/>
                  </a:cubicBezTo>
                  <a:cubicBezTo>
                    <a:pt x="10" y="15"/>
                    <a:pt x="10" y="15"/>
                    <a:pt x="10" y="15"/>
                  </a:cubicBezTo>
                  <a:cubicBezTo>
                    <a:pt x="11" y="14"/>
                    <a:pt x="11" y="14"/>
                    <a:pt x="11" y="14"/>
                  </a:cubicBezTo>
                  <a:cubicBezTo>
                    <a:pt x="12" y="14"/>
                    <a:pt x="12" y="14"/>
                    <a:pt x="12" y="14"/>
                  </a:cubicBezTo>
                  <a:cubicBezTo>
                    <a:pt x="13" y="15"/>
                    <a:pt x="11" y="15"/>
                    <a:pt x="10" y="17"/>
                  </a:cubicBezTo>
                  <a:cubicBezTo>
                    <a:pt x="6" y="23"/>
                    <a:pt x="4" y="28"/>
                    <a:pt x="8" y="34"/>
                  </a:cubicBezTo>
                  <a:cubicBezTo>
                    <a:pt x="11" y="38"/>
                    <a:pt x="14" y="39"/>
                    <a:pt x="18" y="37"/>
                  </a:cubicBezTo>
                  <a:cubicBezTo>
                    <a:pt x="26" y="31"/>
                    <a:pt x="8" y="14"/>
                    <a:pt x="22" y="5"/>
                  </a:cubicBezTo>
                  <a:cubicBezTo>
                    <a:pt x="28" y="0"/>
                    <a:pt x="37" y="2"/>
                    <a:pt x="42" y="10"/>
                  </a:cubicBezTo>
                  <a:cubicBezTo>
                    <a:pt x="46" y="15"/>
                    <a:pt x="45" y="19"/>
                    <a:pt x="46" y="21"/>
                  </a:cubicBezTo>
                  <a:cubicBezTo>
                    <a:pt x="48" y="23"/>
                    <a:pt x="49" y="21"/>
                    <a:pt x="50" y="22"/>
                  </a:cubicBezTo>
                  <a:cubicBezTo>
                    <a:pt x="50" y="23"/>
                    <a:pt x="50" y="23"/>
                    <a:pt x="50" y="23"/>
                  </a:cubicBezTo>
                  <a:lnTo>
                    <a:pt x="35" y="32"/>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37"/>
            <p:cNvSpPr/>
            <p:nvPr/>
          </p:nvSpPr>
          <p:spPr bwMode="auto">
            <a:xfrm>
              <a:off x="-2835275" y="3076575"/>
              <a:ext cx="200025" cy="206375"/>
            </a:xfrm>
            <a:custGeom>
              <a:avLst/>
              <a:gdLst>
                <a:gd name="T0" fmla="*/ 17 w 53"/>
                <a:gd name="T1" fmla="*/ 48 h 55"/>
                <a:gd name="T2" fmla="*/ 14 w 53"/>
                <a:gd name="T3" fmla="*/ 55 h 55"/>
                <a:gd name="T4" fmla="*/ 13 w 53"/>
                <a:gd name="T5" fmla="*/ 54 h 55"/>
                <a:gd name="T6" fmla="*/ 11 w 53"/>
                <a:gd name="T7" fmla="*/ 46 h 55"/>
                <a:gd name="T8" fmla="*/ 8 w 53"/>
                <a:gd name="T9" fmla="*/ 38 h 55"/>
                <a:gd name="T10" fmla="*/ 8 w 53"/>
                <a:gd name="T11" fmla="*/ 36 h 55"/>
                <a:gd name="T12" fmla="*/ 14 w 53"/>
                <a:gd name="T13" fmla="*/ 40 h 55"/>
                <a:gd name="T14" fmla="*/ 27 w 53"/>
                <a:gd name="T15" fmla="*/ 35 h 55"/>
                <a:gd name="T16" fmla="*/ 22 w 53"/>
                <a:gd name="T17" fmla="*/ 20 h 55"/>
                <a:gd name="T18" fmla="*/ 9 w 53"/>
                <a:gd name="T19" fmla="*/ 25 h 55"/>
                <a:gd name="T20" fmla="*/ 7 w 53"/>
                <a:gd name="T21" fmla="*/ 31 h 55"/>
                <a:gd name="T22" fmla="*/ 5 w 53"/>
                <a:gd name="T23" fmla="*/ 30 h 55"/>
                <a:gd name="T24" fmla="*/ 3 w 53"/>
                <a:gd name="T25" fmla="*/ 22 h 55"/>
                <a:gd name="T26" fmla="*/ 0 w 53"/>
                <a:gd name="T27" fmla="*/ 14 h 55"/>
                <a:gd name="T28" fmla="*/ 0 w 53"/>
                <a:gd name="T29" fmla="*/ 13 h 55"/>
                <a:gd name="T30" fmla="*/ 6 w 53"/>
                <a:gd name="T31" fmla="*/ 16 h 55"/>
                <a:gd name="T32" fmla="*/ 36 w 53"/>
                <a:gd name="T33" fmla="*/ 6 h 55"/>
                <a:gd name="T34" fmla="*/ 38 w 53"/>
                <a:gd name="T35" fmla="*/ 0 h 55"/>
                <a:gd name="T36" fmla="*/ 39 w 53"/>
                <a:gd name="T37" fmla="*/ 1 h 55"/>
                <a:gd name="T38" fmla="*/ 42 w 53"/>
                <a:gd name="T39" fmla="*/ 9 h 55"/>
                <a:gd name="T40" fmla="*/ 45 w 53"/>
                <a:gd name="T41" fmla="*/ 17 h 55"/>
                <a:gd name="T42" fmla="*/ 44 w 53"/>
                <a:gd name="T43" fmla="*/ 18 h 55"/>
                <a:gd name="T44" fmla="*/ 39 w 53"/>
                <a:gd name="T45" fmla="*/ 15 h 55"/>
                <a:gd name="T46" fmla="*/ 24 w 53"/>
                <a:gd name="T47" fmla="*/ 20 h 55"/>
                <a:gd name="T48" fmla="*/ 29 w 53"/>
                <a:gd name="T49" fmla="*/ 35 h 55"/>
                <a:gd name="T50" fmla="*/ 44 w 53"/>
                <a:gd name="T51" fmla="*/ 30 h 55"/>
                <a:gd name="T52" fmla="*/ 46 w 53"/>
                <a:gd name="T53" fmla="*/ 24 h 55"/>
                <a:gd name="T54" fmla="*/ 47 w 53"/>
                <a:gd name="T55" fmla="*/ 24 h 55"/>
                <a:gd name="T56" fmla="*/ 50 w 53"/>
                <a:gd name="T57" fmla="*/ 33 h 55"/>
                <a:gd name="T58" fmla="*/ 53 w 53"/>
                <a:gd name="T59" fmla="*/ 41 h 55"/>
                <a:gd name="T60" fmla="*/ 52 w 53"/>
                <a:gd name="T61" fmla="*/ 42 h 55"/>
                <a:gd name="T62" fmla="*/ 47 w 53"/>
                <a:gd name="T63" fmla="*/ 38 h 55"/>
                <a:gd name="T64" fmla="*/ 17 w 53"/>
                <a:gd name="T65"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3" h="55">
                  <a:moveTo>
                    <a:pt x="17" y="48"/>
                  </a:moveTo>
                  <a:cubicBezTo>
                    <a:pt x="12" y="50"/>
                    <a:pt x="16" y="54"/>
                    <a:pt x="14" y="55"/>
                  </a:cubicBezTo>
                  <a:cubicBezTo>
                    <a:pt x="14" y="55"/>
                    <a:pt x="14" y="55"/>
                    <a:pt x="13" y="54"/>
                  </a:cubicBezTo>
                  <a:cubicBezTo>
                    <a:pt x="12" y="51"/>
                    <a:pt x="12" y="48"/>
                    <a:pt x="11" y="46"/>
                  </a:cubicBezTo>
                  <a:cubicBezTo>
                    <a:pt x="10" y="43"/>
                    <a:pt x="9" y="41"/>
                    <a:pt x="8" y="38"/>
                  </a:cubicBezTo>
                  <a:cubicBezTo>
                    <a:pt x="8" y="37"/>
                    <a:pt x="8" y="36"/>
                    <a:pt x="8" y="36"/>
                  </a:cubicBezTo>
                  <a:cubicBezTo>
                    <a:pt x="10" y="36"/>
                    <a:pt x="9" y="41"/>
                    <a:pt x="14" y="40"/>
                  </a:cubicBezTo>
                  <a:cubicBezTo>
                    <a:pt x="27" y="35"/>
                    <a:pt x="27" y="35"/>
                    <a:pt x="27" y="35"/>
                  </a:cubicBezTo>
                  <a:cubicBezTo>
                    <a:pt x="22" y="20"/>
                    <a:pt x="22" y="20"/>
                    <a:pt x="22" y="20"/>
                  </a:cubicBezTo>
                  <a:cubicBezTo>
                    <a:pt x="9" y="25"/>
                    <a:pt x="9" y="25"/>
                    <a:pt x="9" y="25"/>
                  </a:cubicBezTo>
                  <a:cubicBezTo>
                    <a:pt x="4" y="26"/>
                    <a:pt x="8" y="31"/>
                    <a:pt x="7" y="31"/>
                  </a:cubicBezTo>
                  <a:cubicBezTo>
                    <a:pt x="6" y="31"/>
                    <a:pt x="6" y="31"/>
                    <a:pt x="5" y="30"/>
                  </a:cubicBezTo>
                  <a:cubicBezTo>
                    <a:pt x="4" y="27"/>
                    <a:pt x="4" y="24"/>
                    <a:pt x="3" y="22"/>
                  </a:cubicBezTo>
                  <a:cubicBezTo>
                    <a:pt x="2" y="20"/>
                    <a:pt x="1" y="17"/>
                    <a:pt x="0" y="14"/>
                  </a:cubicBezTo>
                  <a:cubicBezTo>
                    <a:pt x="0" y="13"/>
                    <a:pt x="0" y="13"/>
                    <a:pt x="0" y="13"/>
                  </a:cubicBezTo>
                  <a:cubicBezTo>
                    <a:pt x="2" y="12"/>
                    <a:pt x="1" y="18"/>
                    <a:pt x="6" y="16"/>
                  </a:cubicBezTo>
                  <a:cubicBezTo>
                    <a:pt x="36" y="6"/>
                    <a:pt x="36" y="6"/>
                    <a:pt x="36" y="6"/>
                  </a:cubicBezTo>
                  <a:cubicBezTo>
                    <a:pt x="41" y="5"/>
                    <a:pt x="37" y="0"/>
                    <a:pt x="38" y="0"/>
                  </a:cubicBezTo>
                  <a:cubicBezTo>
                    <a:pt x="39" y="0"/>
                    <a:pt x="39" y="0"/>
                    <a:pt x="39" y="1"/>
                  </a:cubicBezTo>
                  <a:cubicBezTo>
                    <a:pt x="40" y="4"/>
                    <a:pt x="41" y="7"/>
                    <a:pt x="42" y="9"/>
                  </a:cubicBezTo>
                  <a:cubicBezTo>
                    <a:pt x="43" y="11"/>
                    <a:pt x="44" y="14"/>
                    <a:pt x="45" y="17"/>
                  </a:cubicBezTo>
                  <a:cubicBezTo>
                    <a:pt x="45" y="18"/>
                    <a:pt x="45" y="18"/>
                    <a:pt x="44" y="18"/>
                  </a:cubicBezTo>
                  <a:cubicBezTo>
                    <a:pt x="43" y="19"/>
                    <a:pt x="43" y="13"/>
                    <a:pt x="39" y="15"/>
                  </a:cubicBezTo>
                  <a:cubicBezTo>
                    <a:pt x="24" y="20"/>
                    <a:pt x="24" y="20"/>
                    <a:pt x="24" y="20"/>
                  </a:cubicBezTo>
                  <a:cubicBezTo>
                    <a:pt x="29" y="35"/>
                    <a:pt x="29" y="35"/>
                    <a:pt x="29" y="35"/>
                  </a:cubicBezTo>
                  <a:cubicBezTo>
                    <a:pt x="44" y="30"/>
                    <a:pt x="44" y="30"/>
                    <a:pt x="44" y="30"/>
                  </a:cubicBezTo>
                  <a:cubicBezTo>
                    <a:pt x="49" y="28"/>
                    <a:pt x="45" y="24"/>
                    <a:pt x="46" y="24"/>
                  </a:cubicBezTo>
                  <a:cubicBezTo>
                    <a:pt x="47" y="23"/>
                    <a:pt x="47" y="24"/>
                    <a:pt x="47" y="24"/>
                  </a:cubicBezTo>
                  <a:cubicBezTo>
                    <a:pt x="48" y="27"/>
                    <a:pt x="49" y="30"/>
                    <a:pt x="50" y="33"/>
                  </a:cubicBezTo>
                  <a:cubicBezTo>
                    <a:pt x="51" y="35"/>
                    <a:pt x="52" y="38"/>
                    <a:pt x="53" y="41"/>
                  </a:cubicBezTo>
                  <a:cubicBezTo>
                    <a:pt x="53" y="41"/>
                    <a:pt x="53" y="42"/>
                    <a:pt x="52" y="42"/>
                  </a:cubicBezTo>
                  <a:cubicBezTo>
                    <a:pt x="51" y="42"/>
                    <a:pt x="51" y="37"/>
                    <a:pt x="47" y="38"/>
                  </a:cubicBezTo>
                  <a:lnTo>
                    <a:pt x="17" y="48"/>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38"/>
            <p:cNvSpPr/>
            <p:nvPr/>
          </p:nvSpPr>
          <p:spPr bwMode="auto">
            <a:xfrm>
              <a:off x="-2854325" y="2906713"/>
              <a:ext cx="163512" cy="146050"/>
            </a:xfrm>
            <a:custGeom>
              <a:avLst/>
              <a:gdLst>
                <a:gd name="T0" fmla="*/ 6 w 43"/>
                <a:gd name="T1" fmla="*/ 33 h 39"/>
                <a:gd name="T2" fmla="*/ 2 w 43"/>
                <a:gd name="T3" fmla="*/ 39 h 39"/>
                <a:gd name="T4" fmla="*/ 1 w 43"/>
                <a:gd name="T5" fmla="*/ 37 h 39"/>
                <a:gd name="T6" fmla="*/ 1 w 43"/>
                <a:gd name="T7" fmla="*/ 29 h 39"/>
                <a:gd name="T8" fmla="*/ 0 w 43"/>
                <a:gd name="T9" fmla="*/ 7 h 39"/>
                <a:gd name="T10" fmla="*/ 11 w 43"/>
                <a:gd name="T11" fmla="*/ 3 h 39"/>
                <a:gd name="T12" fmla="*/ 13 w 43"/>
                <a:gd name="T13" fmla="*/ 3 h 39"/>
                <a:gd name="T14" fmla="*/ 13 w 43"/>
                <a:gd name="T15" fmla="*/ 4 h 39"/>
                <a:gd name="T16" fmla="*/ 9 w 43"/>
                <a:gd name="T17" fmla="*/ 7 h 39"/>
                <a:gd name="T18" fmla="*/ 2 w 43"/>
                <a:gd name="T19" fmla="*/ 21 h 39"/>
                <a:gd name="T20" fmla="*/ 2 w 43"/>
                <a:gd name="T21" fmla="*/ 24 h 39"/>
                <a:gd name="T22" fmla="*/ 20 w 43"/>
                <a:gd name="T23" fmla="*/ 24 h 39"/>
                <a:gd name="T24" fmla="*/ 20 w 43"/>
                <a:gd name="T25" fmla="*/ 22 h 39"/>
                <a:gd name="T26" fmla="*/ 12 w 43"/>
                <a:gd name="T27" fmla="*/ 15 h 39"/>
                <a:gd name="T28" fmla="*/ 10 w 43"/>
                <a:gd name="T29" fmla="*/ 14 h 39"/>
                <a:gd name="T30" fmla="*/ 11 w 43"/>
                <a:gd name="T31" fmla="*/ 13 h 39"/>
                <a:gd name="T32" fmla="*/ 30 w 43"/>
                <a:gd name="T33" fmla="*/ 13 h 39"/>
                <a:gd name="T34" fmla="*/ 31 w 43"/>
                <a:gd name="T35" fmla="*/ 13 h 39"/>
                <a:gd name="T36" fmla="*/ 29 w 43"/>
                <a:gd name="T37" fmla="*/ 14 h 39"/>
                <a:gd name="T38" fmla="*/ 21 w 43"/>
                <a:gd name="T39" fmla="*/ 22 h 39"/>
                <a:gd name="T40" fmla="*/ 21 w 43"/>
                <a:gd name="T41" fmla="*/ 24 h 39"/>
                <a:gd name="T42" fmla="*/ 37 w 43"/>
                <a:gd name="T43" fmla="*/ 23 h 39"/>
                <a:gd name="T44" fmla="*/ 41 w 43"/>
                <a:gd name="T45" fmla="*/ 18 h 39"/>
                <a:gd name="T46" fmla="*/ 27 w 43"/>
                <a:gd name="T47" fmla="*/ 2 h 39"/>
                <a:gd name="T48" fmla="*/ 25 w 43"/>
                <a:gd name="T49" fmla="*/ 1 h 39"/>
                <a:gd name="T50" fmla="*/ 26 w 43"/>
                <a:gd name="T51" fmla="*/ 0 h 39"/>
                <a:gd name="T52" fmla="*/ 28 w 43"/>
                <a:gd name="T53" fmla="*/ 0 h 39"/>
                <a:gd name="T54" fmla="*/ 41 w 43"/>
                <a:gd name="T55" fmla="*/ 2 h 39"/>
                <a:gd name="T56" fmla="*/ 42 w 43"/>
                <a:gd name="T57" fmla="*/ 27 h 39"/>
                <a:gd name="T58" fmla="*/ 43 w 43"/>
                <a:gd name="T59" fmla="*/ 35 h 39"/>
                <a:gd name="T60" fmla="*/ 42 w 43"/>
                <a:gd name="T61" fmla="*/ 37 h 39"/>
                <a:gd name="T62" fmla="*/ 38 w 43"/>
                <a:gd name="T63" fmla="*/ 32 h 39"/>
                <a:gd name="T64" fmla="*/ 6 w 43"/>
                <a:gd name="T65" fmla="*/ 3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 h="39">
                  <a:moveTo>
                    <a:pt x="6" y="33"/>
                  </a:moveTo>
                  <a:cubicBezTo>
                    <a:pt x="1" y="33"/>
                    <a:pt x="4" y="39"/>
                    <a:pt x="2" y="39"/>
                  </a:cubicBezTo>
                  <a:cubicBezTo>
                    <a:pt x="2" y="39"/>
                    <a:pt x="1" y="38"/>
                    <a:pt x="1" y="37"/>
                  </a:cubicBezTo>
                  <a:cubicBezTo>
                    <a:pt x="1" y="34"/>
                    <a:pt x="1" y="31"/>
                    <a:pt x="1" y="29"/>
                  </a:cubicBezTo>
                  <a:cubicBezTo>
                    <a:pt x="1" y="21"/>
                    <a:pt x="0" y="14"/>
                    <a:pt x="0" y="7"/>
                  </a:cubicBezTo>
                  <a:cubicBezTo>
                    <a:pt x="11" y="3"/>
                    <a:pt x="11" y="3"/>
                    <a:pt x="11" y="3"/>
                  </a:cubicBezTo>
                  <a:cubicBezTo>
                    <a:pt x="12" y="3"/>
                    <a:pt x="13" y="3"/>
                    <a:pt x="13" y="3"/>
                  </a:cubicBezTo>
                  <a:cubicBezTo>
                    <a:pt x="13" y="3"/>
                    <a:pt x="13" y="3"/>
                    <a:pt x="13" y="4"/>
                  </a:cubicBezTo>
                  <a:cubicBezTo>
                    <a:pt x="14" y="4"/>
                    <a:pt x="12" y="4"/>
                    <a:pt x="9" y="7"/>
                  </a:cubicBezTo>
                  <a:cubicBezTo>
                    <a:pt x="4" y="10"/>
                    <a:pt x="2" y="14"/>
                    <a:pt x="2" y="21"/>
                  </a:cubicBezTo>
                  <a:cubicBezTo>
                    <a:pt x="2" y="24"/>
                    <a:pt x="2" y="24"/>
                    <a:pt x="2" y="24"/>
                  </a:cubicBezTo>
                  <a:cubicBezTo>
                    <a:pt x="20" y="24"/>
                    <a:pt x="20" y="24"/>
                    <a:pt x="20" y="24"/>
                  </a:cubicBezTo>
                  <a:cubicBezTo>
                    <a:pt x="20" y="22"/>
                    <a:pt x="20" y="22"/>
                    <a:pt x="20" y="22"/>
                  </a:cubicBezTo>
                  <a:cubicBezTo>
                    <a:pt x="19" y="18"/>
                    <a:pt x="16" y="15"/>
                    <a:pt x="12" y="15"/>
                  </a:cubicBezTo>
                  <a:cubicBezTo>
                    <a:pt x="11" y="15"/>
                    <a:pt x="10" y="15"/>
                    <a:pt x="10" y="14"/>
                  </a:cubicBezTo>
                  <a:cubicBezTo>
                    <a:pt x="10" y="14"/>
                    <a:pt x="10" y="13"/>
                    <a:pt x="11" y="13"/>
                  </a:cubicBezTo>
                  <a:cubicBezTo>
                    <a:pt x="30" y="13"/>
                    <a:pt x="30" y="13"/>
                    <a:pt x="30" y="13"/>
                  </a:cubicBezTo>
                  <a:cubicBezTo>
                    <a:pt x="30" y="12"/>
                    <a:pt x="31" y="13"/>
                    <a:pt x="31" y="13"/>
                  </a:cubicBezTo>
                  <a:cubicBezTo>
                    <a:pt x="31" y="14"/>
                    <a:pt x="30" y="14"/>
                    <a:pt x="29" y="14"/>
                  </a:cubicBezTo>
                  <a:cubicBezTo>
                    <a:pt x="24" y="15"/>
                    <a:pt x="21" y="18"/>
                    <a:pt x="21" y="22"/>
                  </a:cubicBezTo>
                  <a:cubicBezTo>
                    <a:pt x="21" y="24"/>
                    <a:pt x="21" y="24"/>
                    <a:pt x="21" y="24"/>
                  </a:cubicBezTo>
                  <a:cubicBezTo>
                    <a:pt x="37" y="23"/>
                    <a:pt x="37" y="23"/>
                    <a:pt x="37" y="23"/>
                  </a:cubicBezTo>
                  <a:cubicBezTo>
                    <a:pt x="39" y="23"/>
                    <a:pt x="41" y="21"/>
                    <a:pt x="41" y="18"/>
                  </a:cubicBezTo>
                  <a:cubicBezTo>
                    <a:pt x="40" y="8"/>
                    <a:pt x="33" y="3"/>
                    <a:pt x="27" y="2"/>
                  </a:cubicBezTo>
                  <a:cubicBezTo>
                    <a:pt x="26" y="1"/>
                    <a:pt x="25" y="1"/>
                    <a:pt x="25" y="1"/>
                  </a:cubicBezTo>
                  <a:cubicBezTo>
                    <a:pt x="25" y="0"/>
                    <a:pt x="26" y="0"/>
                    <a:pt x="26" y="0"/>
                  </a:cubicBezTo>
                  <a:cubicBezTo>
                    <a:pt x="26" y="0"/>
                    <a:pt x="27" y="0"/>
                    <a:pt x="28" y="0"/>
                  </a:cubicBezTo>
                  <a:cubicBezTo>
                    <a:pt x="41" y="2"/>
                    <a:pt x="41" y="2"/>
                    <a:pt x="41" y="2"/>
                  </a:cubicBezTo>
                  <a:cubicBezTo>
                    <a:pt x="42" y="10"/>
                    <a:pt x="42" y="19"/>
                    <a:pt x="42" y="27"/>
                  </a:cubicBezTo>
                  <a:cubicBezTo>
                    <a:pt x="43" y="29"/>
                    <a:pt x="43" y="32"/>
                    <a:pt x="43" y="35"/>
                  </a:cubicBezTo>
                  <a:cubicBezTo>
                    <a:pt x="43" y="36"/>
                    <a:pt x="43" y="37"/>
                    <a:pt x="42" y="37"/>
                  </a:cubicBezTo>
                  <a:cubicBezTo>
                    <a:pt x="41" y="37"/>
                    <a:pt x="43" y="31"/>
                    <a:pt x="38" y="32"/>
                  </a:cubicBezTo>
                  <a:lnTo>
                    <a:pt x="6" y="33"/>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39"/>
            <p:cNvSpPr/>
            <p:nvPr/>
          </p:nvSpPr>
          <p:spPr bwMode="auto">
            <a:xfrm>
              <a:off x="-2849563" y="2679700"/>
              <a:ext cx="188912" cy="200025"/>
            </a:xfrm>
            <a:custGeom>
              <a:avLst/>
              <a:gdLst>
                <a:gd name="T0" fmla="*/ 33 w 50"/>
                <a:gd name="T1" fmla="*/ 42 h 53"/>
                <a:gd name="T2" fmla="*/ 41 w 50"/>
                <a:gd name="T3" fmla="*/ 40 h 53"/>
                <a:gd name="T4" fmla="*/ 43 w 50"/>
                <a:gd name="T5" fmla="*/ 37 h 53"/>
                <a:gd name="T6" fmla="*/ 43 w 50"/>
                <a:gd name="T7" fmla="*/ 38 h 53"/>
                <a:gd name="T8" fmla="*/ 42 w 50"/>
                <a:gd name="T9" fmla="*/ 45 h 53"/>
                <a:gd name="T10" fmla="*/ 40 w 50"/>
                <a:gd name="T11" fmla="*/ 52 h 53"/>
                <a:gd name="T12" fmla="*/ 40 w 50"/>
                <a:gd name="T13" fmla="*/ 53 h 53"/>
                <a:gd name="T14" fmla="*/ 39 w 50"/>
                <a:gd name="T15" fmla="*/ 49 h 53"/>
                <a:gd name="T16" fmla="*/ 32 w 50"/>
                <a:gd name="T17" fmla="*/ 44 h 53"/>
                <a:gd name="T18" fmla="*/ 6 w 50"/>
                <a:gd name="T19" fmla="*/ 38 h 53"/>
                <a:gd name="T20" fmla="*/ 1 w 50"/>
                <a:gd name="T21" fmla="*/ 43 h 53"/>
                <a:gd name="T22" fmla="*/ 0 w 50"/>
                <a:gd name="T23" fmla="*/ 44 h 53"/>
                <a:gd name="T24" fmla="*/ 0 w 50"/>
                <a:gd name="T25" fmla="*/ 43 h 53"/>
                <a:gd name="T26" fmla="*/ 1 w 50"/>
                <a:gd name="T27" fmla="*/ 37 h 53"/>
                <a:gd name="T28" fmla="*/ 3 w 50"/>
                <a:gd name="T29" fmla="*/ 30 h 53"/>
                <a:gd name="T30" fmla="*/ 34 w 50"/>
                <a:gd name="T31" fmla="*/ 15 h 53"/>
                <a:gd name="T32" fmla="*/ 34 w 50"/>
                <a:gd name="T33" fmla="*/ 15 h 53"/>
                <a:gd name="T34" fmla="*/ 17 w 50"/>
                <a:gd name="T35" fmla="*/ 11 h 53"/>
                <a:gd name="T36" fmla="*/ 8 w 50"/>
                <a:gd name="T37" fmla="*/ 13 h 53"/>
                <a:gd name="T38" fmla="*/ 6 w 50"/>
                <a:gd name="T39" fmla="*/ 16 h 53"/>
                <a:gd name="T40" fmla="*/ 6 w 50"/>
                <a:gd name="T41" fmla="*/ 15 h 53"/>
                <a:gd name="T42" fmla="*/ 8 w 50"/>
                <a:gd name="T43" fmla="*/ 8 h 53"/>
                <a:gd name="T44" fmla="*/ 9 w 50"/>
                <a:gd name="T45" fmla="*/ 1 h 53"/>
                <a:gd name="T46" fmla="*/ 10 w 50"/>
                <a:gd name="T47" fmla="*/ 0 h 53"/>
                <a:gd name="T48" fmla="*/ 10 w 50"/>
                <a:gd name="T49" fmla="*/ 4 h 53"/>
                <a:gd name="T50" fmla="*/ 17 w 50"/>
                <a:gd name="T51" fmla="*/ 9 h 53"/>
                <a:gd name="T52" fmla="*/ 48 w 50"/>
                <a:gd name="T53" fmla="*/ 16 h 53"/>
                <a:gd name="T54" fmla="*/ 49 w 50"/>
                <a:gd name="T55" fmla="*/ 17 h 53"/>
                <a:gd name="T56" fmla="*/ 48 w 50"/>
                <a:gd name="T57" fmla="*/ 18 h 53"/>
                <a:gd name="T58" fmla="*/ 9 w 50"/>
                <a:gd name="T59" fmla="*/ 37 h 53"/>
                <a:gd name="T60" fmla="*/ 9 w 50"/>
                <a:gd name="T61" fmla="*/ 37 h 53"/>
                <a:gd name="T62" fmla="*/ 33 w 50"/>
                <a:gd name="T63" fmla="*/ 4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53">
                  <a:moveTo>
                    <a:pt x="33" y="42"/>
                  </a:moveTo>
                  <a:cubicBezTo>
                    <a:pt x="37" y="44"/>
                    <a:pt x="40" y="42"/>
                    <a:pt x="41" y="40"/>
                  </a:cubicBezTo>
                  <a:cubicBezTo>
                    <a:pt x="42" y="39"/>
                    <a:pt x="42" y="37"/>
                    <a:pt x="43" y="37"/>
                  </a:cubicBezTo>
                  <a:cubicBezTo>
                    <a:pt x="43" y="38"/>
                    <a:pt x="44" y="38"/>
                    <a:pt x="43" y="38"/>
                  </a:cubicBezTo>
                  <a:cubicBezTo>
                    <a:pt x="43" y="40"/>
                    <a:pt x="42" y="43"/>
                    <a:pt x="42" y="45"/>
                  </a:cubicBezTo>
                  <a:cubicBezTo>
                    <a:pt x="41" y="48"/>
                    <a:pt x="41" y="50"/>
                    <a:pt x="40" y="52"/>
                  </a:cubicBezTo>
                  <a:cubicBezTo>
                    <a:pt x="40" y="53"/>
                    <a:pt x="40" y="53"/>
                    <a:pt x="40" y="53"/>
                  </a:cubicBezTo>
                  <a:cubicBezTo>
                    <a:pt x="39" y="52"/>
                    <a:pt x="39" y="51"/>
                    <a:pt x="39" y="49"/>
                  </a:cubicBezTo>
                  <a:cubicBezTo>
                    <a:pt x="39" y="47"/>
                    <a:pt x="37" y="45"/>
                    <a:pt x="32" y="44"/>
                  </a:cubicBezTo>
                  <a:cubicBezTo>
                    <a:pt x="6" y="38"/>
                    <a:pt x="6" y="38"/>
                    <a:pt x="6" y="38"/>
                  </a:cubicBezTo>
                  <a:cubicBezTo>
                    <a:pt x="3" y="40"/>
                    <a:pt x="2" y="41"/>
                    <a:pt x="1" y="43"/>
                  </a:cubicBezTo>
                  <a:cubicBezTo>
                    <a:pt x="1" y="44"/>
                    <a:pt x="1" y="44"/>
                    <a:pt x="0" y="44"/>
                  </a:cubicBezTo>
                  <a:cubicBezTo>
                    <a:pt x="0" y="44"/>
                    <a:pt x="0" y="44"/>
                    <a:pt x="0" y="43"/>
                  </a:cubicBezTo>
                  <a:cubicBezTo>
                    <a:pt x="0" y="41"/>
                    <a:pt x="1" y="39"/>
                    <a:pt x="1" y="37"/>
                  </a:cubicBezTo>
                  <a:cubicBezTo>
                    <a:pt x="3" y="30"/>
                    <a:pt x="3" y="30"/>
                    <a:pt x="3" y="30"/>
                  </a:cubicBezTo>
                  <a:cubicBezTo>
                    <a:pt x="34" y="15"/>
                    <a:pt x="34" y="15"/>
                    <a:pt x="34" y="15"/>
                  </a:cubicBezTo>
                  <a:cubicBezTo>
                    <a:pt x="34" y="15"/>
                    <a:pt x="34" y="15"/>
                    <a:pt x="34" y="15"/>
                  </a:cubicBezTo>
                  <a:cubicBezTo>
                    <a:pt x="17" y="11"/>
                    <a:pt x="17" y="11"/>
                    <a:pt x="17" y="11"/>
                  </a:cubicBezTo>
                  <a:cubicBezTo>
                    <a:pt x="12" y="10"/>
                    <a:pt x="9" y="11"/>
                    <a:pt x="8" y="13"/>
                  </a:cubicBezTo>
                  <a:cubicBezTo>
                    <a:pt x="7" y="14"/>
                    <a:pt x="7" y="16"/>
                    <a:pt x="6" y="16"/>
                  </a:cubicBezTo>
                  <a:cubicBezTo>
                    <a:pt x="6" y="16"/>
                    <a:pt x="6" y="15"/>
                    <a:pt x="6" y="15"/>
                  </a:cubicBezTo>
                  <a:cubicBezTo>
                    <a:pt x="6" y="13"/>
                    <a:pt x="7" y="10"/>
                    <a:pt x="8" y="8"/>
                  </a:cubicBezTo>
                  <a:cubicBezTo>
                    <a:pt x="8" y="6"/>
                    <a:pt x="8" y="3"/>
                    <a:pt x="9" y="1"/>
                  </a:cubicBezTo>
                  <a:cubicBezTo>
                    <a:pt x="9" y="0"/>
                    <a:pt x="9" y="0"/>
                    <a:pt x="10" y="0"/>
                  </a:cubicBezTo>
                  <a:cubicBezTo>
                    <a:pt x="11" y="1"/>
                    <a:pt x="10" y="2"/>
                    <a:pt x="10" y="4"/>
                  </a:cubicBezTo>
                  <a:cubicBezTo>
                    <a:pt x="11" y="6"/>
                    <a:pt x="12" y="8"/>
                    <a:pt x="17" y="9"/>
                  </a:cubicBezTo>
                  <a:cubicBezTo>
                    <a:pt x="48" y="16"/>
                    <a:pt x="48" y="16"/>
                    <a:pt x="48" y="16"/>
                  </a:cubicBezTo>
                  <a:cubicBezTo>
                    <a:pt x="49" y="16"/>
                    <a:pt x="50" y="17"/>
                    <a:pt x="49" y="17"/>
                  </a:cubicBezTo>
                  <a:cubicBezTo>
                    <a:pt x="49" y="18"/>
                    <a:pt x="49" y="18"/>
                    <a:pt x="48" y="18"/>
                  </a:cubicBezTo>
                  <a:cubicBezTo>
                    <a:pt x="9" y="37"/>
                    <a:pt x="9" y="37"/>
                    <a:pt x="9" y="37"/>
                  </a:cubicBezTo>
                  <a:cubicBezTo>
                    <a:pt x="9" y="37"/>
                    <a:pt x="9" y="37"/>
                    <a:pt x="9" y="37"/>
                  </a:cubicBezTo>
                  <a:lnTo>
                    <a:pt x="33" y="42"/>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40"/>
            <p:cNvSpPr/>
            <p:nvPr/>
          </p:nvSpPr>
          <p:spPr bwMode="auto">
            <a:xfrm>
              <a:off x="-2794000" y="2536825"/>
              <a:ext cx="182562" cy="180975"/>
            </a:xfrm>
            <a:custGeom>
              <a:avLst/>
              <a:gdLst>
                <a:gd name="T0" fmla="*/ 40 w 48"/>
                <a:gd name="T1" fmla="*/ 33 h 48"/>
                <a:gd name="T2" fmla="*/ 40 w 48"/>
                <a:gd name="T3" fmla="*/ 18 h 48"/>
                <a:gd name="T4" fmla="*/ 35 w 48"/>
                <a:gd name="T5" fmla="*/ 11 h 48"/>
                <a:gd name="T6" fmla="*/ 36 w 48"/>
                <a:gd name="T7" fmla="*/ 11 h 48"/>
                <a:gd name="T8" fmla="*/ 38 w 48"/>
                <a:gd name="T9" fmla="*/ 12 h 48"/>
                <a:gd name="T10" fmla="*/ 48 w 48"/>
                <a:gd name="T11" fmla="*/ 20 h 48"/>
                <a:gd name="T12" fmla="*/ 42 w 48"/>
                <a:gd name="T13" fmla="*/ 33 h 48"/>
                <a:gd name="T14" fmla="*/ 36 w 48"/>
                <a:gd name="T15" fmla="*/ 47 h 48"/>
                <a:gd name="T16" fmla="*/ 35 w 48"/>
                <a:gd name="T17" fmla="*/ 47 h 48"/>
                <a:gd name="T18" fmla="*/ 34 w 48"/>
                <a:gd name="T19" fmla="*/ 46 h 48"/>
                <a:gd name="T20" fmla="*/ 9 w 48"/>
                <a:gd name="T21" fmla="*/ 9 h 48"/>
                <a:gd name="T22" fmla="*/ 7 w 48"/>
                <a:gd name="T23" fmla="*/ 13 h 48"/>
                <a:gd name="T24" fmla="*/ 8 w 48"/>
                <a:gd name="T25" fmla="*/ 29 h 48"/>
                <a:gd name="T26" fmla="*/ 11 w 48"/>
                <a:gd name="T27" fmla="*/ 33 h 48"/>
                <a:gd name="T28" fmla="*/ 10 w 48"/>
                <a:gd name="T29" fmla="*/ 34 h 48"/>
                <a:gd name="T30" fmla="*/ 9 w 48"/>
                <a:gd name="T31" fmla="*/ 33 h 48"/>
                <a:gd name="T32" fmla="*/ 0 w 48"/>
                <a:gd name="T33" fmla="*/ 25 h 48"/>
                <a:gd name="T34" fmla="*/ 6 w 48"/>
                <a:gd name="T35" fmla="*/ 13 h 48"/>
                <a:gd name="T36" fmla="*/ 11 w 48"/>
                <a:gd name="T37" fmla="*/ 0 h 48"/>
                <a:gd name="T38" fmla="*/ 12 w 48"/>
                <a:gd name="T39" fmla="*/ 0 h 48"/>
                <a:gd name="T40" fmla="*/ 14 w 48"/>
                <a:gd name="T41" fmla="*/ 1 h 48"/>
                <a:gd name="T42" fmla="*/ 38 w 48"/>
                <a:gd name="T43" fmla="*/ 38 h 48"/>
                <a:gd name="T44" fmla="*/ 40 w 48"/>
                <a:gd name="T45" fmla="*/ 3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 h="48">
                  <a:moveTo>
                    <a:pt x="40" y="33"/>
                  </a:moveTo>
                  <a:cubicBezTo>
                    <a:pt x="43" y="27"/>
                    <a:pt x="42" y="21"/>
                    <a:pt x="40" y="18"/>
                  </a:cubicBezTo>
                  <a:cubicBezTo>
                    <a:pt x="38" y="13"/>
                    <a:pt x="34" y="12"/>
                    <a:pt x="35" y="11"/>
                  </a:cubicBezTo>
                  <a:cubicBezTo>
                    <a:pt x="35" y="11"/>
                    <a:pt x="35" y="11"/>
                    <a:pt x="36" y="11"/>
                  </a:cubicBezTo>
                  <a:cubicBezTo>
                    <a:pt x="36" y="11"/>
                    <a:pt x="37" y="11"/>
                    <a:pt x="38" y="12"/>
                  </a:cubicBezTo>
                  <a:cubicBezTo>
                    <a:pt x="48" y="20"/>
                    <a:pt x="48" y="20"/>
                    <a:pt x="48" y="20"/>
                  </a:cubicBezTo>
                  <a:cubicBezTo>
                    <a:pt x="46" y="24"/>
                    <a:pt x="44" y="29"/>
                    <a:pt x="42" y="33"/>
                  </a:cubicBezTo>
                  <a:cubicBezTo>
                    <a:pt x="40" y="38"/>
                    <a:pt x="38" y="42"/>
                    <a:pt x="36" y="47"/>
                  </a:cubicBezTo>
                  <a:cubicBezTo>
                    <a:pt x="35" y="47"/>
                    <a:pt x="35" y="48"/>
                    <a:pt x="35" y="47"/>
                  </a:cubicBezTo>
                  <a:cubicBezTo>
                    <a:pt x="34" y="47"/>
                    <a:pt x="34" y="47"/>
                    <a:pt x="34" y="46"/>
                  </a:cubicBezTo>
                  <a:cubicBezTo>
                    <a:pt x="9" y="9"/>
                    <a:pt x="9" y="9"/>
                    <a:pt x="9" y="9"/>
                  </a:cubicBezTo>
                  <a:cubicBezTo>
                    <a:pt x="7" y="13"/>
                    <a:pt x="7" y="13"/>
                    <a:pt x="7" y="13"/>
                  </a:cubicBezTo>
                  <a:cubicBezTo>
                    <a:pt x="4" y="19"/>
                    <a:pt x="5" y="24"/>
                    <a:pt x="8" y="29"/>
                  </a:cubicBezTo>
                  <a:cubicBezTo>
                    <a:pt x="11" y="33"/>
                    <a:pt x="11" y="33"/>
                    <a:pt x="11" y="33"/>
                  </a:cubicBezTo>
                  <a:cubicBezTo>
                    <a:pt x="11" y="34"/>
                    <a:pt x="11" y="34"/>
                    <a:pt x="10" y="34"/>
                  </a:cubicBezTo>
                  <a:cubicBezTo>
                    <a:pt x="10" y="33"/>
                    <a:pt x="10" y="33"/>
                    <a:pt x="9" y="33"/>
                  </a:cubicBezTo>
                  <a:cubicBezTo>
                    <a:pt x="0" y="25"/>
                    <a:pt x="0" y="25"/>
                    <a:pt x="0" y="25"/>
                  </a:cubicBezTo>
                  <a:cubicBezTo>
                    <a:pt x="2" y="21"/>
                    <a:pt x="4" y="17"/>
                    <a:pt x="6" y="13"/>
                  </a:cubicBezTo>
                  <a:cubicBezTo>
                    <a:pt x="8" y="9"/>
                    <a:pt x="9" y="5"/>
                    <a:pt x="11" y="0"/>
                  </a:cubicBezTo>
                  <a:cubicBezTo>
                    <a:pt x="12" y="0"/>
                    <a:pt x="12" y="0"/>
                    <a:pt x="12" y="0"/>
                  </a:cubicBezTo>
                  <a:cubicBezTo>
                    <a:pt x="13" y="0"/>
                    <a:pt x="13" y="1"/>
                    <a:pt x="14" y="1"/>
                  </a:cubicBezTo>
                  <a:cubicBezTo>
                    <a:pt x="38" y="38"/>
                    <a:pt x="38" y="38"/>
                    <a:pt x="38" y="38"/>
                  </a:cubicBezTo>
                  <a:lnTo>
                    <a:pt x="40" y="33"/>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41"/>
            <p:cNvSpPr/>
            <p:nvPr/>
          </p:nvSpPr>
          <p:spPr bwMode="auto">
            <a:xfrm>
              <a:off x="-2720975" y="2359025"/>
              <a:ext cx="222250" cy="227013"/>
            </a:xfrm>
            <a:custGeom>
              <a:avLst/>
              <a:gdLst>
                <a:gd name="T0" fmla="*/ 7 w 59"/>
                <a:gd name="T1" fmla="*/ 34 h 60"/>
                <a:gd name="T2" fmla="*/ 0 w 59"/>
                <a:gd name="T3" fmla="*/ 35 h 60"/>
                <a:gd name="T4" fmla="*/ 0 w 59"/>
                <a:gd name="T5" fmla="*/ 34 h 60"/>
                <a:gd name="T6" fmla="*/ 6 w 59"/>
                <a:gd name="T7" fmla="*/ 27 h 60"/>
                <a:gd name="T8" fmla="*/ 11 w 59"/>
                <a:gd name="T9" fmla="*/ 20 h 60"/>
                <a:gd name="T10" fmla="*/ 12 w 59"/>
                <a:gd name="T11" fmla="*/ 20 h 60"/>
                <a:gd name="T12" fmla="*/ 12 w 59"/>
                <a:gd name="T13" fmla="*/ 27 h 60"/>
                <a:gd name="T14" fmla="*/ 23 w 59"/>
                <a:gd name="T15" fmla="*/ 36 h 60"/>
                <a:gd name="T16" fmla="*/ 33 w 59"/>
                <a:gd name="T17" fmla="*/ 23 h 60"/>
                <a:gd name="T18" fmla="*/ 22 w 59"/>
                <a:gd name="T19" fmla="*/ 14 h 60"/>
                <a:gd name="T20" fmla="*/ 16 w 59"/>
                <a:gd name="T21" fmla="*/ 16 h 60"/>
                <a:gd name="T22" fmla="*/ 16 w 59"/>
                <a:gd name="T23" fmla="*/ 14 h 60"/>
                <a:gd name="T24" fmla="*/ 21 w 59"/>
                <a:gd name="T25" fmla="*/ 8 h 60"/>
                <a:gd name="T26" fmla="*/ 26 w 59"/>
                <a:gd name="T27" fmla="*/ 1 h 60"/>
                <a:gd name="T28" fmla="*/ 28 w 59"/>
                <a:gd name="T29" fmla="*/ 1 h 60"/>
                <a:gd name="T30" fmla="*/ 28 w 59"/>
                <a:gd name="T31" fmla="*/ 7 h 60"/>
                <a:gd name="T32" fmla="*/ 52 w 59"/>
                <a:gd name="T33" fmla="*/ 27 h 60"/>
                <a:gd name="T34" fmla="*/ 59 w 59"/>
                <a:gd name="T35" fmla="*/ 26 h 60"/>
                <a:gd name="T36" fmla="*/ 59 w 59"/>
                <a:gd name="T37" fmla="*/ 27 h 60"/>
                <a:gd name="T38" fmla="*/ 53 w 59"/>
                <a:gd name="T39" fmla="*/ 34 h 60"/>
                <a:gd name="T40" fmla="*/ 48 w 59"/>
                <a:gd name="T41" fmla="*/ 40 h 60"/>
                <a:gd name="T42" fmla="*/ 47 w 59"/>
                <a:gd name="T43" fmla="*/ 41 h 60"/>
                <a:gd name="T44" fmla="*/ 47 w 59"/>
                <a:gd name="T45" fmla="*/ 34 h 60"/>
                <a:gd name="T46" fmla="*/ 34 w 59"/>
                <a:gd name="T47" fmla="*/ 24 h 60"/>
                <a:gd name="T48" fmla="*/ 24 w 59"/>
                <a:gd name="T49" fmla="*/ 36 h 60"/>
                <a:gd name="T50" fmla="*/ 37 w 59"/>
                <a:gd name="T51" fmla="*/ 46 h 60"/>
                <a:gd name="T52" fmla="*/ 43 w 59"/>
                <a:gd name="T53" fmla="*/ 45 h 60"/>
                <a:gd name="T54" fmla="*/ 43 w 59"/>
                <a:gd name="T55" fmla="*/ 46 h 60"/>
                <a:gd name="T56" fmla="*/ 38 w 59"/>
                <a:gd name="T57" fmla="*/ 53 h 60"/>
                <a:gd name="T58" fmla="*/ 33 w 59"/>
                <a:gd name="T59" fmla="*/ 60 h 60"/>
                <a:gd name="T60" fmla="*/ 31 w 59"/>
                <a:gd name="T61" fmla="*/ 60 h 60"/>
                <a:gd name="T62" fmla="*/ 31 w 59"/>
                <a:gd name="T63" fmla="*/ 53 h 60"/>
                <a:gd name="T64" fmla="*/ 7 w 59"/>
                <a:gd name="T65" fmla="*/ 3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 h="60">
                  <a:moveTo>
                    <a:pt x="7" y="34"/>
                  </a:moveTo>
                  <a:cubicBezTo>
                    <a:pt x="3" y="31"/>
                    <a:pt x="1" y="36"/>
                    <a:pt x="0" y="35"/>
                  </a:cubicBezTo>
                  <a:cubicBezTo>
                    <a:pt x="0" y="35"/>
                    <a:pt x="0" y="34"/>
                    <a:pt x="0" y="34"/>
                  </a:cubicBezTo>
                  <a:cubicBezTo>
                    <a:pt x="2" y="31"/>
                    <a:pt x="4" y="29"/>
                    <a:pt x="6" y="27"/>
                  </a:cubicBezTo>
                  <a:cubicBezTo>
                    <a:pt x="7" y="25"/>
                    <a:pt x="9" y="23"/>
                    <a:pt x="11" y="20"/>
                  </a:cubicBezTo>
                  <a:cubicBezTo>
                    <a:pt x="11" y="20"/>
                    <a:pt x="12" y="20"/>
                    <a:pt x="12" y="20"/>
                  </a:cubicBezTo>
                  <a:cubicBezTo>
                    <a:pt x="14" y="21"/>
                    <a:pt x="8" y="24"/>
                    <a:pt x="12" y="27"/>
                  </a:cubicBezTo>
                  <a:cubicBezTo>
                    <a:pt x="23" y="36"/>
                    <a:pt x="23" y="36"/>
                    <a:pt x="23" y="36"/>
                  </a:cubicBezTo>
                  <a:cubicBezTo>
                    <a:pt x="33" y="23"/>
                    <a:pt x="33" y="23"/>
                    <a:pt x="33" y="23"/>
                  </a:cubicBezTo>
                  <a:cubicBezTo>
                    <a:pt x="22" y="14"/>
                    <a:pt x="22" y="14"/>
                    <a:pt x="22" y="14"/>
                  </a:cubicBezTo>
                  <a:cubicBezTo>
                    <a:pt x="18" y="11"/>
                    <a:pt x="17" y="17"/>
                    <a:pt x="16" y="16"/>
                  </a:cubicBezTo>
                  <a:cubicBezTo>
                    <a:pt x="15" y="15"/>
                    <a:pt x="15" y="15"/>
                    <a:pt x="16" y="14"/>
                  </a:cubicBezTo>
                  <a:cubicBezTo>
                    <a:pt x="18" y="12"/>
                    <a:pt x="20" y="10"/>
                    <a:pt x="21" y="8"/>
                  </a:cubicBezTo>
                  <a:cubicBezTo>
                    <a:pt x="23" y="6"/>
                    <a:pt x="24" y="3"/>
                    <a:pt x="26" y="1"/>
                  </a:cubicBezTo>
                  <a:cubicBezTo>
                    <a:pt x="27" y="0"/>
                    <a:pt x="27" y="0"/>
                    <a:pt x="28" y="1"/>
                  </a:cubicBezTo>
                  <a:cubicBezTo>
                    <a:pt x="29" y="2"/>
                    <a:pt x="24" y="4"/>
                    <a:pt x="28" y="7"/>
                  </a:cubicBezTo>
                  <a:cubicBezTo>
                    <a:pt x="52" y="27"/>
                    <a:pt x="52" y="27"/>
                    <a:pt x="52" y="27"/>
                  </a:cubicBezTo>
                  <a:cubicBezTo>
                    <a:pt x="56" y="30"/>
                    <a:pt x="58" y="25"/>
                    <a:pt x="59" y="26"/>
                  </a:cubicBezTo>
                  <a:cubicBezTo>
                    <a:pt x="59" y="26"/>
                    <a:pt x="59" y="26"/>
                    <a:pt x="59" y="27"/>
                  </a:cubicBezTo>
                  <a:cubicBezTo>
                    <a:pt x="57" y="30"/>
                    <a:pt x="55" y="32"/>
                    <a:pt x="53" y="34"/>
                  </a:cubicBezTo>
                  <a:cubicBezTo>
                    <a:pt x="52" y="36"/>
                    <a:pt x="50" y="38"/>
                    <a:pt x="48" y="40"/>
                  </a:cubicBezTo>
                  <a:cubicBezTo>
                    <a:pt x="48" y="41"/>
                    <a:pt x="47" y="41"/>
                    <a:pt x="47" y="41"/>
                  </a:cubicBezTo>
                  <a:cubicBezTo>
                    <a:pt x="46" y="40"/>
                    <a:pt x="51" y="37"/>
                    <a:pt x="47" y="34"/>
                  </a:cubicBezTo>
                  <a:cubicBezTo>
                    <a:pt x="34" y="24"/>
                    <a:pt x="34" y="24"/>
                    <a:pt x="34" y="24"/>
                  </a:cubicBezTo>
                  <a:cubicBezTo>
                    <a:pt x="24" y="36"/>
                    <a:pt x="24" y="36"/>
                    <a:pt x="24" y="36"/>
                  </a:cubicBezTo>
                  <a:cubicBezTo>
                    <a:pt x="37" y="46"/>
                    <a:pt x="37" y="46"/>
                    <a:pt x="37" y="46"/>
                  </a:cubicBezTo>
                  <a:cubicBezTo>
                    <a:pt x="41" y="50"/>
                    <a:pt x="42" y="44"/>
                    <a:pt x="43" y="45"/>
                  </a:cubicBezTo>
                  <a:cubicBezTo>
                    <a:pt x="44" y="45"/>
                    <a:pt x="44" y="46"/>
                    <a:pt x="43" y="46"/>
                  </a:cubicBezTo>
                  <a:cubicBezTo>
                    <a:pt x="41" y="49"/>
                    <a:pt x="39" y="51"/>
                    <a:pt x="38" y="53"/>
                  </a:cubicBezTo>
                  <a:cubicBezTo>
                    <a:pt x="36" y="55"/>
                    <a:pt x="35" y="57"/>
                    <a:pt x="33" y="60"/>
                  </a:cubicBezTo>
                  <a:cubicBezTo>
                    <a:pt x="32" y="60"/>
                    <a:pt x="32" y="60"/>
                    <a:pt x="31" y="60"/>
                  </a:cubicBezTo>
                  <a:cubicBezTo>
                    <a:pt x="30" y="59"/>
                    <a:pt x="35" y="57"/>
                    <a:pt x="31" y="53"/>
                  </a:cubicBezTo>
                  <a:lnTo>
                    <a:pt x="7" y="34"/>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42"/>
            <p:cNvSpPr/>
            <p:nvPr/>
          </p:nvSpPr>
          <p:spPr bwMode="auto">
            <a:xfrm>
              <a:off x="-2563813" y="2243138"/>
              <a:ext cx="196850" cy="195263"/>
            </a:xfrm>
            <a:custGeom>
              <a:avLst/>
              <a:gdLst>
                <a:gd name="T0" fmla="*/ 7 w 52"/>
                <a:gd name="T1" fmla="*/ 19 h 52"/>
                <a:gd name="T2" fmla="*/ 0 w 52"/>
                <a:gd name="T3" fmla="*/ 19 h 52"/>
                <a:gd name="T4" fmla="*/ 1 w 52"/>
                <a:gd name="T5" fmla="*/ 17 h 52"/>
                <a:gd name="T6" fmla="*/ 8 w 52"/>
                <a:gd name="T7" fmla="*/ 12 h 52"/>
                <a:gd name="T8" fmla="*/ 25 w 52"/>
                <a:gd name="T9" fmla="*/ 0 h 52"/>
                <a:gd name="T10" fmla="*/ 35 w 52"/>
                <a:gd name="T11" fmla="*/ 7 h 52"/>
                <a:gd name="T12" fmla="*/ 36 w 52"/>
                <a:gd name="T13" fmla="*/ 8 h 52"/>
                <a:gd name="T14" fmla="*/ 36 w 52"/>
                <a:gd name="T15" fmla="*/ 9 h 52"/>
                <a:gd name="T16" fmla="*/ 30 w 52"/>
                <a:gd name="T17" fmla="*/ 7 h 52"/>
                <a:gd name="T18" fmla="*/ 15 w 52"/>
                <a:gd name="T19" fmla="*/ 9 h 52"/>
                <a:gd name="T20" fmla="*/ 12 w 52"/>
                <a:gd name="T21" fmla="*/ 11 h 52"/>
                <a:gd name="T22" fmla="*/ 22 w 52"/>
                <a:gd name="T23" fmla="*/ 25 h 52"/>
                <a:gd name="T24" fmla="*/ 23 w 52"/>
                <a:gd name="T25" fmla="*/ 24 h 52"/>
                <a:gd name="T26" fmla="*/ 25 w 52"/>
                <a:gd name="T27" fmla="*/ 14 h 52"/>
                <a:gd name="T28" fmla="*/ 25 w 52"/>
                <a:gd name="T29" fmla="*/ 12 h 52"/>
                <a:gd name="T30" fmla="*/ 26 w 52"/>
                <a:gd name="T31" fmla="*/ 12 h 52"/>
                <a:gd name="T32" fmla="*/ 37 w 52"/>
                <a:gd name="T33" fmla="*/ 28 h 52"/>
                <a:gd name="T34" fmla="*/ 37 w 52"/>
                <a:gd name="T35" fmla="*/ 29 h 52"/>
                <a:gd name="T36" fmla="*/ 35 w 52"/>
                <a:gd name="T37" fmla="*/ 28 h 52"/>
                <a:gd name="T38" fmla="*/ 24 w 52"/>
                <a:gd name="T39" fmla="*/ 26 h 52"/>
                <a:gd name="T40" fmla="*/ 23 w 52"/>
                <a:gd name="T41" fmla="*/ 26 h 52"/>
                <a:gd name="T42" fmla="*/ 32 w 52"/>
                <a:gd name="T43" fmla="*/ 39 h 52"/>
                <a:gd name="T44" fmla="*/ 39 w 52"/>
                <a:gd name="T45" fmla="*/ 40 h 52"/>
                <a:gd name="T46" fmla="*/ 45 w 52"/>
                <a:gd name="T47" fmla="*/ 20 h 52"/>
                <a:gd name="T48" fmla="*/ 44 w 52"/>
                <a:gd name="T49" fmla="*/ 18 h 52"/>
                <a:gd name="T50" fmla="*/ 45 w 52"/>
                <a:gd name="T51" fmla="*/ 18 h 52"/>
                <a:gd name="T52" fmla="*/ 46 w 52"/>
                <a:gd name="T53" fmla="*/ 19 h 52"/>
                <a:gd name="T54" fmla="*/ 52 w 52"/>
                <a:gd name="T55" fmla="*/ 32 h 52"/>
                <a:gd name="T56" fmla="*/ 32 w 52"/>
                <a:gd name="T57" fmla="*/ 46 h 52"/>
                <a:gd name="T58" fmla="*/ 25 w 52"/>
                <a:gd name="T59" fmla="*/ 51 h 52"/>
                <a:gd name="T60" fmla="*/ 23 w 52"/>
                <a:gd name="T61" fmla="*/ 51 h 52"/>
                <a:gd name="T62" fmla="*/ 25 w 52"/>
                <a:gd name="T63" fmla="*/ 45 h 52"/>
                <a:gd name="T64" fmla="*/ 7 w 52"/>
                <a:gd name="T65" fmla="*/ 1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2" h="52">
                  <a:moveTo>
                    <a:pt x="7" y="19"/>
                  </a:moveTo>
                  <a:cubicBezTo>
                    <a:pt x="4" y="15"/>
                    <a:pt x="1" y="20"/>
                    <a:pt x="0" y="19"/>
                  </a:cubicBezTo>
                  <a:cubicBezTo>
                    <a:pt x="0" y="18"/>
                    <a:pt x="0" y="18"/>
                    <a:pt x="1" y="17"/>
                  </a:cubicBezTo>
                  <a:cubicBezTo>
                    <a:pt x="3" y="16"/>
                    <a:pt x="6" y="14"/>
                    <a:pt x="8" y="12"/>
                  </a:cubicBezTo>
                  <a:cubicBezTo>
                    <a:pt x="14" y="8"/>
                    <a:pt x="20" y="4"/>
                    <a:pt x="25" y="0"/>
                  </a:cubicBezTo>
                  <a:cubicBezTo>
                    <a:pt x="35" y="7"/>
                    <a:pt x="35" y="7"/>
                    <a:pt x="35" y="7"/>
                  </a:cubicBezTo>
                  <a:cubicBezTo>
                    <a:pt x="35" y="8"/>
                    <a:pt x="36" y="8"/>
                    <a:pt x="36" y="8"/>
                  </a:cubicBezTo>
                  <a:cubicBezTo>
                    <a:pt x="36" y="9"/>
                    <a:pt x="36" y="9"/>
                    <a:pt x="36" y="9"/>
                  </a:cubicBezTo>
                  <a:cubicBezTo>
                    <a:pt x="35" y="9"/>
                    <a:pt x="35" y="9"/>
                    <a:pt x="30" y="7"/>
                  </a:cubicBezTo>
                  <a:cubicBezTo>
                    <a:pt x="25" y="5"/>
                    <a:pt x="21" y="5"/>
                    <a:pt x="15" y="9"/>
                  </a:cubicBezTo>
                  <a:cubicBezTo>
                    <a:pt x="12" y="11"/>
                    <a:pt x="12" y="11"/>
                    <a:pt x="12" y="11"/>
                  </a:cubicBezTo>
                  <a:cubicBezTo>
                    <a:pt x="22" y="25"/>
                    <a:pt x="22" y="25"/>
                    <a:pt x="22" y="25"/>
                  </a:cubicBezTo>
                  <a:cubicBezTo>
                    <a:pt x="23" y="24"/>
                    <a:pt x="23" y="24"/>
                    <a:pt x="23" y="24"/>
                  </a:cubicBezTo>
                  <a:cubicBezTo>
                    <a:pt x="27" y="22"/>
                    <a:pt x="28" y="18"/>
                    <a:pt x="25" y="14"/>
                  </a:cubicBezTo>
                  <a:cubicBezTo>
                    <a:pt x="25" y="13"/>
                    <a:pt x="25" y="12"/>
                    <a:pt x="25" y="12"/>
                  </a:cubicBezTo>
                  <a:cubicBezTo>
                    <a:pt x="25" y="12"/>
                    <a:pt x="26" y="12"/>
                    <a:pt x="26" y="12"/>
                  </a:cubicBezTo>
                  <a:cubicBezTo>
                    <a:pt x="37" y="28"/>
                    <a:pt x="37" y="28"/>
                    <a:pt x="37" y="28"/>
                  </a:cubicBezTo>
                  <a:cubicBezTo>
                    <a:pt x="37" y="28"/>
                    <a:pt x="37" y="28"/>
                    <a:pt x="37" y="29"/>
                  </a:cubicBezTo>
                  <a:cubicBezTo>
                    <a:pt x="36" y="29"/>
                    <a:pt x="36" y="29"/>
                    <a:pt x="35" y="28"/>
                  </a:cubicBezTo>
                  <a:cubicBezTo>
                    <a:pt x="32" y="24"/>
                    <a:pt x="28" y="23"/>
                    <a:pt x="24" y="26"/>
                  </a:cubicBezTo>
                  <a:cubicBezTo>
                    <a:pt x="23" y="26"/>
                    <a:pt x="23" y="26"/>
                    <a:pt x="23" y="26"/>
                  </a:cubicBezTo>
                  <a:cubicBezTo>
                    <a:pt x="32" y="39"/>
                    <a:pt x="32" y="39"/>
                    <a:pt x="32" y="39"/>
                  </a:cubicBezTo>
                  <a:cubicBezTo>
                    <a:pt x="34" y="41"/>
                    <a:pt x="35" y="42"/>
                    <a:pt x="39" y="40"/>
                  </a:cubicBezTo>
                  <a:cubicBezTo>
                    <a:pt x="46" y="34"/>
                    <a:pt x="47" y="26"/>
                    <a:pt x="45" y="20"/>
                  </a:cubicBezTo>
                  <a:cubicBezTo>
                    <a:pt x="44" y="18"/>
                    <a:pt x="44" y="18"/>
                    <a:pt x="44" y="18"/>
                  </a:cubicBezTo>
                  <a:cubicBezTo>
                    <a:pt x="45" y="17"/>
                    <a:pt x="45" y="17"/>
                    <a:pt x="45" y="18"/>
                  </a:cubicBezTo>
                  <a:cubicBezTo>
                    <a:pt x="45" y="18"/>
                    <a:pt x="46" y="19"/>
                    <a:pt x="46" y="19"/>
                  </a:cubicBezTo>
                  <a:cubicBezTo>
                    <a:pt x="52" y="32"/>
                    <a:pt x="52" y="32"/>
                    <a:pt x="52" y="32"/>
                  </a:cubicBezTo>
                  <a:cubicBezTo>
                    <a:pt x="45" y="37"/>
                    <a:pt x="39" y="41"/>
                    <a:pt x="32" y="46"/>
                  </a:cubicBezTo>
                  <a:cubicBezTo>
                    <a:pt x="30" y="48"/>
                    <a:pt x="27" y="49"/>
                    <a:pt x="25" y="51"/>
                  </a:cubicBezTo>
                  <a:cubicBezTo>
                    <a:pt x="24" y="52"/>
                    <a:pt x="24" y="52"/>
                    <a:pt x="23" y="51"/>
                  </a:cubicBezTo>
                  <a:cubicBezTo>
                    <a:pt x="22" y="50"/>
                    <a:pt x="28" y="49"/>
                    <a:pt x="25" y="45"/>
                  </a:cubicBezTo>
                  <a:lnTo>
                    <a:pt x="7" y="19"/>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43"/>
            <p:cNvSpPr/>
            <p:nvPr/>
          </p:nvSpPr>
          <p:spPr bwMode="auto">
            <a:xfrm>
              <a:off x="-2397125" y="2141538"/>
              <a:ext cx="188912" cy="203200"/>
            </a:xfrm>
            <a:custGeom>
              <a:avLst/>
              <a:gdLst>
                <a:gd name="T0" fmla="*/ 19 w 50"/>
                <a:gd name="T1" fmla="*/ 42 h 54"/>
                <a:gd name="T2" fmla="*/ 26 w 50"/>
                <a:gd name="T3" fmla="*/ 48 h 54"/>
                <a:gd name="T4" fmla="*/ 29 w 50"/>
                <a:gd name="T5" fmla="*/ 48 h 54"/>
                <a:gd name="T6" fmla="*/ 28 w 50"/>
                <a:gd name="T7" fmla="*/ 49 h 54"/>
                <a:gd name="T8" fmla="*/ 22 w 50"/>
                <a:gd name="T9" fmla="*/ 51 h 54"/>
                <a:gd name="T10" fmla="*/ 15 w 50"/>
                <a:gd name="T11" fmla="*/ 54 h 54"/>
                <a:gd name="T12" fmla="*/ 14 w 50"/>
                <a:gd name="T13" fmla="*/ 54 h 54"/>
                <a:gd name="T14" fmla="*/ 17 w 50"/>
                <a:gd name="T15" fmla="*/ 51 h 54"/>
                <a:gd name="T16" fmla="*/ 18 w 50"/>
                <a:gd name="T17" fmla="*/ 43 h 54"/>
                <a:gd name="T18" fmla="*/ 8 w 50"/>
                <a:gd name="T19" fmla="*/ 18 h 54"/>
                <a:gd name="T20" fmla="*/ 2 w 50"/>
                <a:gd name="T21" fmla="*/ 16 h 54"/>
                <a:gd name="T22" fmla="*/ 0 w 50"/>
                <a:gd name="T23" fmla="*/ 16 h 54"/>
                <a:gd name="T24" fmla="*/ 1 w 50"/>
                <a:gd name="T25" fmla="*/ 15 h 54"/>
                <a:gd name="T26" fmla="*/ 7 w 50"/>
                <a:gd name="T27" fmla="*/ 13 h 54"/>
                <a:gd name="T28" fmla="*/ 13 w 50"/>
                <a:gd name="T29" fmla="*/ 10 h 54"/>
                <a:gd name="T30" fmla="*/ 43 w 50"/>
                <a:gd name="T31" fmla="*/ 28 h 54"/>
                <a:gd name="T32" fmla="*/ 43 w 50"/>
                <a:gd name="T33" fmla="*/ 28 h 54"/>
                <a:gd name="T34" fmla="*/ 37 w 50"/>
                <a:gd name="T35" fmla="*/ 11 h 54"/>
                <a:gd name="T36" fmla="*/ 31 w 50"/>
                <a:gd name="T37" fmla="*/ 6 h 54"/>
                <a:gd name="T38" fmla="*/ 27 w 50"/>
                <a:gd name="T39" fmla="*/ 6 h 54"/>
                <a:gd name="T40" fmla="*/ 28 w 50"/>
                <a:gd name="T41" fmla="*/ 5 h 54"/>
                <a:gd name="T42" fmla="*/ 34 w 50"/>
                <a:gd name="T43" fmla="*/ 2 h 54"/>
                <a:gd name="T44" fmla="*/ 41 w 50"/>
                <a:gd name="T45" fmla="*/ 0 h 54"/>
                <a:gd name="T46" fmla="*/ 42 w 50"/>
                <a:gd name="T47" fmla="*/ 0 h 54"/>
                <a:gd name="T48" fmla="*/ 39 w 50"/>
                <a:gd name="T49" fmla="*/ 2 h 54"/>
                <a:gd name="T50" fmla="*/ 38 w 50"/>
                <a:gd name="T51" fmla="*/ 11 h 54"/>
                <a:gd name="T52" fmla="*/ 50 w 50"/>
                <a:gd name="T53" fmla="*/ 40 h 54"/>
                <a:gd name="T54" fmla="*/ 50 w 50"/>
                <a:gd name="T55" fmla="*/ 42 h 54"/>
                <a:gd name="T56" fmla="*/ 48 w 50"/>
                <a:gd name="T57" fmla="*/ 42 h 54"/>
                <a:gd name="T58" fmla="*/ 11 w 50"/>
                <a:gd name="T59" fmla="*/ 19 h 54"/>
                <a:gd name="T60" fmla="*/ 11 w 50"/>
                <a:gd name="T61" fmla="*/ 19 h 54"/>
                <a:gd name="T62" fmla="*/ 19 w 50"/>
                <a:gd name="T63" fmla="*/ 4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54">
                  <a:moveTo>
                    <a:pt x="19" y="42"/>
                  </a:moveTo>
                  <a:cubicBezTo>
                    <a:pt x="21" y="47"/>
                    <a:pt x="24" y="48"/>
                    <a:pt x="26" y="48"/>
                  </a:cubicBezTo>
                  <a:cubicBezTo>
                    <a:pt x="27" y="48"/>
                    <a:pt x="29" y="47"/>
                    <a:pt x="29" y="48"/>
                  </a:cubicBezTo>
                  <a:cubicBezTo>
                    <a:pt x="29" y="48"/>
                    <a:pt x="29" y="49"/>
                    <a:pt x="28" y="49"/>
                  </a:cubicBezTo>
                  <a:cubicBezTo>
                    <a:pt x="26" y="50"/>
                    <a:pt x="24" y="50"/>
                    <a:pt x="22" y="51"/>
                  </a:cubicBezTo>
                  <a:cubicBezTo>
                    <a:pt x="20" y="52"/>
                    <a:pt x="17" y="53"/>
                    <a:pt x="15" y="54"/>
                  </a:cubicBezTo>
                  <a:cubicBezTo>
                    <a:pt x="15" y="54"/>
                    <a:pt x="15" y="54"/>
                    <a:pt x="14" y="54"/>
                  </a:cubicBezTo>
                  <a:cubicBezTo>
                    <a:pt x="14" y="53"/>
                    <a:pt x="16" y="53"/>
                    <a:pt x="17" y="51"/>
                  </a:cubicBezTo>
                  <a:cubicBezTo>
                    <a:pt x="18" y="50"/>
                    <a:pt x="20" y="47"/>
                    <a:pt x="18" y="43"/>
                  </a:cubicBezTo>
                  <a:cubicBezTo>
                    <a:pt x="8" y="18"/>
                    <a:pt x="8" y="18"/>
                    <a:pt x="8" y="18"/>
                  </a:cubicBezTo>
                  <a:cubicBezTo>
                    <a:pt x="6" y="16"/>
                    <a:pt x="4" y="16"/>
                    <a:pt x="2" y="16"/>
                  </a:cubicBezTo>
                  <a:cubicBezTo>
                    <a:pt x="1" y="16"/>
                    <a:pt x="0" y="17"/>
                    <a:pt x="0" y="16"/>
                  </a:cubicBezTo>
                  <a:cubicBezTo>
                    <a:pt x="0" y="15"/>
                    <a:pt x="0" y="15"/>
                    <a:pt x="1" y="15"/>
                  </a:cubicBezTo>
                  <a:cubicBezTo>
                    <a:pt x="3" y="14"/>
                    <a:pt x="5" y="14"/>
                    <a:pt x="7" y="13"/>
                  </a:cubicBezTo>
                  <a:cubicBezTo>
                    <a:pt x="13" y="10"/>
                    <a:pt x="13" y="10"/>
                    <a:pt x="13" y="10"/>
                  </a:cubicBezTo>
                  <a:cubicBezTo>
                    <a:pt x="43" y="28"/>
                    <a:pt x="43" y="28"/>
                    <a:pt x="43" y="28"/>
                  </a:cubicBezTo>
                  <a:cubicBezTo>
                    <a:pt x="43" y="28"/>
                    <a:pt x="43" y="28"/>
                    <a:pt x="43" y="28"/>
                  </a:cubicBezTo>
                  <a:cubicBezTo>
                    <a:pt x="37" y="11"/>
                    <a:pt x="37" y="11"/>
                    <a:pt x="37" y="11"/>
                  </a:cubicBezTo>
                  <a:cubicBezTo>
                    <a:pt x="35" y="7"/>
                    <a:pt x="33" y="6"/>
                    <a:pt x="31" y="6"/>
                  </a:cubicBezTo>
                  <a:cubicBezTo>
                    <a:pt x="29" y="6"/>
                    <a:pt x="28" y="7"/>
                    <a:pt x="27" y="6"/>
                  </a:cubicBezTo>
                  <a:cubicBezTo>
                    <a:pt x="27" y="5"/>
                    <a:pt x="27" y="5"/>
                    <a:pt x="28" y="5"/>
                  </a:cubicBezTo>
                  <a:cubicBezTo>
                    <a:pt x="30" y="4"/>
                    <a:pt x="32" y="3"/>
                    <a:pt x="34" y="2"/>
                  </a:cubicBezTo>
                  <a:cubicBezTo>
                    <a:pt x="37" y="2"/>
                    <a:pt x="39" y="1"/>
                    <a:pt x="41" y="0"/>
                  </a:cubicBezTo>
                  <a:cubicBezTo>
                    <a:pt x="42" y="0"/>
                    <a:pt x="42" y="0"/>
                    <a:pt x="42" y="0"/>
                  </a:cubicBezTo>
                  <a:cubicBezTo>
                    <a:pt x="42" y="1"/>
                    <a:pt x="41" y="1"/>
                    <a:pt x="39" y="2"/>
                  </a:cubicBezTo>
                  <a:cubicBezTo>
                    <a:pt x="38" y="4"/>
                    <a:pt x="37" y="6"/>
                    <a:pt x="38" y="11"/>
                  </a:cubicBezTo>
                  <a:cubicBezTo>
                    <a:pt x="50" y="40"/>
                    <a:pt x="50" y="40"/>
                    <a:pt x="50" y="40"/>
                  </a:cubicBezTo>
                  <a:cubicBezTo>
                    <a:pt x="50" y="41"/>
                    <a:pt x="50" y="42"/>
                    <a:pt x="50" y="42"/>
                  </a:cubicBezTo>
                  <a:cubicBezTo>
                    <a:pt x="49" y="43"/>
                    <a:pt x="49" y="42"/>
                    <a:pt x="48" y="42"/>
                  </a:cubicBezTo>
                  <a:cubicBezTo>
                    <a:pt x="11" y="19"/>
                    <a:pt x="11" y="19"/>
                    <a:pt x="11" y="19"/>
                  </a:cubicBezTo>
                  <a:cubicBezTo>
                    <a:pt x="11" y="19"/>
                    <a:pt x="11" y="19"/>
                    <a:pt x="11" y="19"/>
                  </a:cubicBezTo>
                  <a:lnTo>
                    <a:pt x="19" y="42"/>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Oval 44"/>
            <p:cNvSpPr>
              <a:spLocks noChangeArrowheads="1"/>
            </p:cNvSpPr>
            <p:nvPr/>
          </p:nvSpPr>
          <p:spPr bwMode="auto">
            <a:xfrm>
              <a:off x="-2460625" y="3556000"/>
              <a:ext cx="44450" cy="44450"/>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Oval 45"/>
            <p:cNvSpPr>
              <a:spLocks noChangeArrowheads="1"/>
            </p:cNvSpPr>
            <p:nvPr/>
          </p:nvSpPr>
          <p:spPr bwMode="auto">
            <a:xfrm>
              <a:off x="-1638300" y="3556000"/>
              <a:ext cx="41275" cy="44450"/>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46"/>
            <p:cNvSpPr>
              <a:spLocks noEditPoints="1"/>
            </p:cNvSpPr>
            <p:nvPr/>
          </p:nvSpPr>
          <p:spPr bwMode="auto">
            <a:xfrm>
              <a:off x="-2955925" y="2012950"/>
              <a:ext cx="1855787" cy="1855788"/>
            </a:xfrm>
            <a:custGeom>
              <a:avLst/>
              <a:gdLst>
                <a:gd name="T0" fmla="*/ 246 w 492"/>
                <a:gd name="T1" fmla="*/ 492 h 492"/>
                <a:gd name="T2" fmla="*/ 150 w 492"/>
                <a:gd name="T3" fmla="*/ 473 h 492"/>
                <a:gd name="T4" fmla="*/ 72 w 492"/>
                <a:gd name="T5" fmla="*/ 420 h 492"/>
                <a:gd name="T6" fmla="*/ 19 w 492"/>
                <a:gd name="T7" fmla="*/ 342 h 492"/>
                <a:gd name="T8" fmla="*/ 0 w 492"/>
                <a:gd name="T9" fmla="*/ 246 h 492"/>
                <a:gd name="T10" fmla="*/ 19 w 492"/>
                <a:gd name="T11" fmla="*/ 150 h 492"/>
                <a:gd name="T12" fmla="*/ 72 w 492"/>
                <a:gd name="T13" fmla="*/ 72 h 492"/>
                <a:gd name="T14" fmla="*/ 150 w 492"/>
                <a:gd name="T15" fmla="*/ 20 h 492"/>
                <a:gd name="T16" fmla="*/ 246 w 492"/>
                <a:gd name="T17" fmla="*/ 0 h 492"/>
                <a:gd name="T18" fmla="*/ 342 w 492"/>
                <a:gd name="T19" fmla="*/ 20 h 492"/>
                <a:gd name="T20" fmla="*/ 420 w 492"/>
                <a:gd name="T21" fmla="*/ 72 h 492"/>
                <a:gd name="T22" fmla="*/ 473 w 492"/>
                <a:gd name="T23" fmla="*/ 150 h 492"/>
                <a:gd name="T24" fmla="*/ 492 w 492"/>
                <a:gd name="T25" fmla="*/ 246 h 492"/>
                <a:gd name="T26" fmla="*/ 473 w 492"/>
                <a:gd name="T27" fmla="*/ 342 h 492"/>
                <a:gd name="T28" fmla="*/ 420 w 492"/>
                <a:gd name="T29" fmla="*/ 420 h 492"/>
                <a:gd name="T30" fmla="*/ 342 w 492"/>
                <a:gd name="T31" fmla="*/ 473 h 492"/>
                <a:gd name="T32" fmla="*/ 246 w 492"/>
                <a:gd name="T33" fmla="*/ 492 h 492"/>
                <a:gd name="T34" fmla="*/ 246 w 492"/>
                <a:gd name="T35" fmla="*/ 12 h 492"/>
                <a:gd name="T36" fmla="*/ 12 w 492"/>
                <a:gd name="T37" fmla="*/ 246 h 492"/>
                <a:gd name="T38" fmla="*/ 246 w 492"/>
                <a:gd name="T39" fmla="*/ 481 h 492"/>
                <a:gd name="T40" fmla="*/ 481 w 492"/>
                <a:gd name="T41" fmla="*/ 246 h 492"/>
                <a:gd name="T42" fmla="*/ 246 w 492"/>
                <a:gd name="T43" fmla="*/ 12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2" h="492">
                  <a:moveTo>
                    <a:pt x="246" y="492"/>
                  </a:moveTo>
                  <a:cubicBezTo>
                    <a:pt x="213" y="492"/>
                    <a:pt x="181" y="486"/>
                    <a:pt x="150" y="473"/>
                  </a:cubicBezTo>
                  <a:cubicBezTo>
                    <a:pt x="121" y="460"/>
                    <a:pt x="95" y="443"/>
                    <a:pt x="72" y="420"/>
                  </a:cubicBezTo>
                  <a:cubicBezTo>
                    <a:pt x="50" y="398"/>
                    <a:pt x="32" y="371"/>
                    <a:pt x="19" y="342"/>
                  </a:cubicBezTo>
                  <a:cubicBezTo>
                    <a:pt x="7" y="312"/>
                    <a:pt x="0" y="279"/>
                    <a:pt x="0" y="246"/>
                  </a:cubicBezTo>
                  <a:cubicBezTo>
                    <a:pt x="0" y="213"/>
                    <a:pt x="7" y="181"/>
                    <a:pt x="19" y="150"/>
                  </a:cubicBezTo>
                  <a:cubicBezTo>
                    <a:pt x="32" y="121"/>
                    <a:pt x="50" y="95"/>
                    <a:pt x="72" y="72"/>
                  </a:cubicBezTo>
                  <a:cubicBezTo>
                    <a:pt x="95" y="50"/>
                    <a:pt x="121" y="32"/>
                    <a:pt x="150" y="20"/>
                  </a:cubicBezTo>
                  <a:cubicBezTo>
                    <a:pt x="181" y="7"/>
                    <a:pt x="213" y="0"/>
                    <a:pt x="246" y="0"/>
                  </a:cubicBezTo>
                  <a:cubicBezTo>
                    <a:pt x="279" y="0"/>
                    <a:pt x="311" y="7"/>
                    <a:pt x="342" y="20"/>
                  </a:cubicBezTo>
                  <a:cubicBezTo>
                    <a:pt x="371" y="32"/>
                    <a:pt x="397" y="50"/>
                    <a:pt x="420" y="72"/>
                  </a:cubicBezTo>
                  <a:cubicBezTo>
                    <a:pt x="443" y="95"/>
                    <a:pt x="460" y="121"/>
                    <a:pt x="473" y="150"/>
                  </a:cubicBezTo>
                  <a:cubicBezTo>
                    <a:pt x="486" y="181"/>
                    <a:pt x="492" y="213"/>
                    <a:pt x="492" y="246"/>
                  </a:cubicBezTo>
                  <a:cubicBezTo>
                    <a:pt x="492" y="279"/>
                    <a:pt x="486" y="312"/>
                    <a:pt x="473" y="342"/>
                  </a:cubicBezTo>
                  <a:cubicBezTo>
                    <a:pt x="460" y="371"/>
                    <a:pt x="443" y="398"/>
                    <a:pt x="420" y="420"/>
                  </a:cubicBezTo>
                  <a:cubicBezTo>
                    <a:pt x="397" y="443"/>
                    <a:pt x="371" y="460"/>
                    <a:pt x="342" y="473"/>
                  </a:cubicBezTo>
                  <a:cubicBezTo>
                    <a:pt x="311" y="486"/>
                    <a:pt x="279" y="492"/>
                    <a:pt x="246" y="492"/>
                  </a:cubicBezTo>
                  <a:close/>
                  <a:moveTo>
                    <a:pt x="246" y="12"/>
                  </a:moveTo>
                  <a:cubicBezTo>
                    <a:pt x="117" y="12"/>
                    <a:pt x="12" y="117"/>
                    <a:pt x="12" y="246"/>
                  </a:cubicBezTo>
                  <a:cubicBezTo>
                    <a:pt x="12" y="375"/>
                    <a:pt x="117" y="481"/>
                    <a:pt x="246" y="481"/>
                  </a:cubicBezTo>
                  <a:cubicBezTo>
                    <a:pt x="375" y="481"/>
                    <a:pt x="481" y="375"/>
                    <a:pt x="481" y="246"/>
                  </a:cubicBezTo>
                  <a:cubicBezTo>
                    <a:pt x="481" y="117"/>
                    <a:pt x="375" y="12"/>
                    <a:pt x="246" y="1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47"/>
            <p:cNvSpPr/>
            <p:nvPr/>
          </p:nvSpPr>
          <p:spPr bwMode="auto">
            <a:xfrm>
              <a:off x="-2339975" y="3570288"/>
              <a:ext cx="112712" cy="166688"/>
            </a:xfrm>
            <a:custGeom>
              <a:avLst/>
              <a:gdLst>
                <a:gd name="T0" fmla="*/ 19 w 30"/>
                <a:gd name="T1" fmla="*/ 36 h 44"/>
                <a:gd name="T2" fmla="*/ 22 w 30"/>
                <a:gd name="T3" fmla="*/ 41 h 44"/>
                <a:gd name="T4" fmla="*/ 26 w 30"/>
                <a:gd name="T5" fmla="*/ 44 h 44"/>
                <a:gd name="T6" fmla="*/ 25 w 30"/>
                <a:gd name="T7" fmla="*/ 44 h 44"/>
                <a:gd name="T8" fmla="*/ 13 w 30"/>
                <a:gd name="T9" fmla="*/ 40 h 44"/>
                <a:gd name="T10" fmla="*/ 1 w 30"/>
                <a:gd name="T11" fmla="*/ 36 h 44"/>
                <a:gd name="T12" fmla="*/ 0 w 30"/>
                <a:gd name="T13" fmla="*/ 35 h 44"/>
                <a:gd name="T14" fmla="*/ 4 w 30"/>
                <a:gd name="T15" fmla="*/ 36 h 44"/>
                <a:gd name="T16" fmla="*/ 10 w 30"/>
                <a:gd name="T17" fmla="*/ 33 h 44"/>
                <a:gd name="T18" fmla="*/ 20 w 30"/>
                <a:gd name="T19" fmla="*/ 6 h 44"/>
                <a:gd name="T20" fmla="*/ 19 w 30"/>
                <a:gd name="T21" fmla="*/ 4 h 44"/>
                <a:gd name="T22" fmla="*/ 11 w 30"/>
                <a:gd name="T23" fmla="*/ 2 h 44"/>
                <a:gd name="T24" fmla="*/ 10 w 30"/>
                <a:gd name="T25" fmla="*/ 1 h 44"/>
                <a:gd name="T26" fmla="*/ 17 w 30"/>
                <a:gd name="T27" fmla="*/ 2 h 44"/>
                <a:gd name="T28" fmla="*/ 29 w 30"/>
                <a:gd name="T29" fmla="*/ 1 h 44"/>
                <a:gd name="T30" fmla="*/ 30 w 30"/>
                <a:gd name="T31" fmla="*/ 3 h 44"/>
                <a:gd name="T32" fmla="*/ 19 w 30"/>
                <a:gd name="T33" fmla="*/ 3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 h="44">
                  <a:moveTo>
                    <a:pt x="19" y="36"/>
                  </a:moveTo>
                  <a:cubicBezTo>
                    <a:pt x="18" y="38"/>
                    <a:pt x="19" y="40"/>
                    <a:pt x="22" y="41"/>
                  </a:cubicBezTo>
                  <a:cubicBezTo>
                    <a:pt x="25" y="43"/>
                    <a:pt x="26" y="43"/>
                    <a:pt x="26" y="44"/>
                  </a:cubicBezTo>
                  <a:cubicBezTo>
                    <a:pt x="26" y="44"/>
                    <a:pt x="25" y="44"/>
                    <a:pt x="25" y="44"/>
                  </a:cubicBezTo>
                  <a:cubicBezTo>
                    <a:pt x="21" y="43"/>
                    <a:pt x="17" y="41"/>
                    <a:pt x="13" y="40"/>
                  </a:cubicBezTo>
                  <a:cubicBezTo>
                    <a:pt x="9" y="39"/>
                    <a:pt x="5" y="38"/>
                    <a:pt x="1" y="36"/>
                  </a:cubicBezTo>
                  <a:cubicBezTo>
                    <a:pt x="0" y="36"/>
                    <a:pt x="0" y="36"/>
                    <a:pt x="0" y="35"/>
                  </a:cubicBezTo>
                  <a:cubicBezTo>
                    <a:pt x="1" y="34"/>
                    <a:pt x="1" y="35"/>
                    <a:pt x="4" y="36"/>
                  </a:cubicBezTo>
                  <a:cubicBezTo>
                    <a:pt x="8" y="36"/>
                    <a:pt x="10" y="36"/>
                    <a:pt x="10" y="33"/>
                  </a:cubicBezTo>
                  <a:cubicBezTo>
                    <a:pt x="20" y="6"/>
                    <a:pt x="20" y="6"/>
                    <a:pt x="20" y="6"/>
                  </a:cubicBezTo>
                  <a:cubicBezTo>
                    <a:pt x="20" y="5"/>
                    <a:pt x="20" y="4"/>
                    <a:pt x="19" y="4"/>
                  </a:cubicBezTo>
                  <a:cubicBezTo>
                    <a:pt x="11" y="2"/>
                    <a:pt x="11" y="2"/>
                    <a:pt x="11" y="2"/>
                  </a:cubicBezTo>
                  <a:cubicBezTo>
                    <a:pt x="10" y="1"/>
                    <a:pt x="10" y="1"/>
                    <a:pt x="10" y="1"/>
                  </a:cubicBezTo>
                  <a:cubicBezTo>
                    <a:pt x="11" y="0"/>
                    <a:pt x="12" y="1"/>
                    <a:pt x="17" y="2"/>
                  </a:cubicBezTo>
                  <a:cubicBezTo>
                    <a:pt x="25" y="3"/>
                    <a:pt x="28" y="1"/>
                    <a:pt x="29" y="1"/>
                  </a:cubicBezTo>
                  <a:cubicBezTo>
                    <a:pt x="30" y="2"/>
                    <a:pt x="30" y="2"/>
                    <a:pt x="30" y="3"/>
                  </a:cubicBezTo>
                  <a:lnTo>
                    <a:pt x="19" y="36"/>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48"/>
            <p:cNvSpPr>
              <a:spLocks noEditPoints="1"/>
            </p:cNvSpPr>
            <p:nvPr/>
          </p:nvSpPr>
          <p:spPr bwMode="auto">
            <a:xfrm>
              <a:off x="-2174875" y="3597275"/>
              <a:ext cx="125412" cy="157163"/>
            </a:xfrm>
            <a:custGeom>
              <a:avLst/>
              <a:gdLst>
                <a:gd name="T0" fmla="*/ 17 w 33"/>
                <a:gd name="T1" fmla="*/ 1 h 42"/>
                <a:gd name="T2" fmla="*/ 32 w 33"/>
                <a:gd name="T3" fmla="*/ 20 h 42"/>
                <a:gd name="T4" fmla="*/ 4 w 33"/>
                <a:gd name="T5" fmla="*/ 42 h 42"/>
                <a:gd name="T6" fmla="*/ 4 w 33"/>
                <a:gd name="T7" fmla="*/ 42 h 42"/>
                <a:gd name="T8" fmla="*/ 22 w 33"/>
                <a:gd name="T9" fmla="*/ 24 h 42"/>
                <a:gd name="T10" fmla="*/ 13 w 33"/>
                <a:gd name="T11" fmla="*/ 26 h 42"/>
                <a:gd name="T12" fmla="*/ 0 w 33"/>
                <a:gd name="T13" fmla="*/ 12 h 42"/>
                <a:gd name="T14" fmla="*/ 17 w 33"/>
                <a:gd name="T15" fmla="*/ 1 h 42"/>
                <a:gd name="T16" fmla="*/ 15 w 33"/>
                <a:gd name="T17" fmla="*/ 25 h 42"/>
                <a:gd name="T18" fmla="*/ 22 w 33"/>
                <a:gd name="T19" fmla="*/ 22 h 42"/>
                <a:gd name="T20" fmla="*/ 23 w 33"/>
                <a:gd name="T21" fmla="*/ 17 h 42"/>
                <a:gd name="T22" fmla="*/ 17 w 33"/>
                <a:gd name="T23" fmla="*/ 2 h 42"/>
                <a:gd name="T24" fmla="*/ 9 w 33"/>
                <a:gd name="T25" fmla="*/ 13 h 42"/>
                <a:gd name="T26" fmla="*/ 15 w 33"/>
                <a:gd name="T27"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42">
                  <a:moveTo>
                    <a:pt x="17" y="1"/>
                  </a:moveTo>
                  <a:cubicBezTo>
                    <a:pt x="27" y="2"/>
                    <a:pt x="33" y="10"/>
                    <a:pt x="32" y="20"/>
                  </a:cubicBezTo>
                  <a:cubicBezTo>
                    <a:pt x="30" y="38"/>
                    <a:pt x="7" y="42"/>
                    <a:pt x="4" y="42"/>
                  </a:cubicBezTo>
                  <a:cubicBezTo>
                    <a:pt x="4" y="42"/>
                    <a:pt x="4" y="42"/>
                    <a:pt x="4" y="42"/>
                  </a:cubicBezTo>
                  <a:cubicBezTo>
                    <a:pt x="4" y="41"/>
                    <a:pt x="17" y="39"/>
                    <a:pt x="22" y="24"/>
                  </a:cubicBezTo>
                  <a:cubicBezTo>
                    <a:pt x="19" y="26"/>
                    <a:pt x="17" y="26"/>
                    <a:pt x="13" y="26"/>
                  </a:cubicBezTo>
                  <a:cubicBezTo>
                    <a:pt x="3" y="25"/>
                    <a:pt x="0" y="18"/>
                    <a:pt x="0" y="12"/>
                  </a:cubicBezTo>
                  <a:cubicBezTo>
                    <a:pt x="1" y="5"/>
                    <a:pt x="7" y="0"/>
                    <a:pt x="17" y="1"/>
                  </a:cubicBezTo>
                  <a:close/>
                  <a:moveTo>
                    <a:pt x="15" y="25"/>
                  </a:moveTo>
                  <a:cubicBezTo>
                    <a:pt x="18" y="25"/>
                    <a:pt x="21" y="23"/>
                    <a:pt x="22" y="22"/>
                  </a:cubicBezTo>
                  <a:cubicBezTo>
                    <a:pt x="23" y="22"/>
                    <a:pt x="23" y="19"/>
                    <a:pt x="23" y="17"/>
                  </a:cubicBezTo>
                  <a:cubicBezTo>
                    <a:pt x="25" y="6"/>
                    <a:pt x="21" y="2"/>
                    <a:pt x="17" y="2"/>
                  </a:cubicBezTo>
                  <a:cubicBezTo>
                    <a:pt x="14" y="2"/>
                    <a:pt x="10" y="3"/>
                    <a:pt x="9" y="13"/>
                  </a:cubicBezTo>
                  <a:cubicBezTo>
                    <a:pt x="8" y="21"/>
                    <a:pt x="11" y="24"/>
                    <a:pt x="15" y="2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49"/>
            <p:cNvSpPr>
              <a:spLocks noEditPoints="1"/>
            </p:cNvSpPr>
            <p:nvPr/>
          </p:nvSpPr>
          <p:spPr bwMode="auto">
            <a:xfrm>
              <a:off x="-2012950" y="3600450"/>
              <a:ext cx="120650" cy="161925"/>
            </a:xfrm>
            <a:custGeom>
              <a:avLst/>
              <a:gdLst>
                <a:gd name="T0" fmla="*/ 6 w 32"/>
                <a:gd name="T1" fmla="*/ 22 h 43"/>
                <a:gd name="T2" fmla="*/ 1 w 32"/>
                <a:gd name="T3" fmla="*/ 13 h 43"/>
                <a:gd name="T4" fmla="*/ 14 w 32"/>
                <a:gd name="T5" fmla="*/ 0 h 43"/>
                <a:gd name="T6" fmla="*/ 27 w 32"/>
                <a:gd name="T7" fmla="*/ 9 h 43"/>
                <a:gd name="T8" fmla="*/ 23 w 32"/>
                <a:gd name="T9" fmla="*/ 18 h 43"/>
                <a:gd name="T10" fmla="*/ 32 w 32"/>
                <a:gd name="T11" fmla="*/ 29 h 43"/>
                <a:gd name="T12" fmla="*/ 16 w 32"/>
                <a:gd name="T13" fmla="*/ 43 h 43"/>
                <a:gd name="T14" fmla="*/ 1 w 32"/>
                <a:gd name="T15" fmla="*/ 32 h 43"/>
                <a:gd name="T16" fmla="*/ 6 w 32"/>
                <a:gd name="T17" fmla="*/ 22 h 43"/>
                <a:gd name="T18" fmla="*/ 16 w 32"/>
                <a:gd name="T19" fmla="*/ 42 h 43"/>
                <a:gd name="T20" fmla="*/ 24 w 32"/>
                <a:gd name="T21" fmla="*/ 32 h 43"/>
                <a:gd name="T22" fmla="*/ 16 w 32"/>
                <a:gd name="T23" fmla="*/ 25 h 43"/>
                <a:gd name="T24" fmla="*/ 8 w 32"/>
                <a:gd name="T25" fmla="*/ 22 h 43"/>
                <a:gd name="T26" fmla="*/ 5 w 32"/>
                <a:gd name="T27" fmla="*/ 31 h 43"/>
                <a:gd name="T28" fmla="*/ 16 w 32"/>
                <a:gd name="T29" fmla="*/ 42 h 43"/>
                <a:gd name="T30" fmla="*/ 15 w 32"/>
                <a:gd name="T31" fmla="*/ 1 h 43"/>
                <a:gd name="T32" fmla="*/ 8 w 32"/>
                <a:gd name="T33" fmla="*/ 9 h 43"/>
                <a:gd name="T34" fmla="*/ 22 w 32"/>
                <a:gd name="T35" fmla="*/ 18 h 43"/>
                <a:gd name="T36" fmla="*/ 24 w 32"/>
                <a:gd name="T37" fmla="*/ 10 h 43"/>
                <a:gd name="T38" fmla="*/ 15 w 32"/>
                <a:gd name="T39" fmla="*/ 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 h="43">
                  <a:moveTo>
                    <a:pt x="6" y="22"/>
                  </a:moveTo>
                  <a:cubicBezTo>
                    <a:pt x="3" y="19"/>
                    <a:pt x="1" y="16"/>
                    <a:pt x="1" y="13"/>
                  </a:cubicBezTo>
                  <a:cubicBezTo>
                    <a:pt x="0" y="7"/>
                    <a:pt x="6" y="1"/>
                    <a:pt x="14" y="0"/>
                  </a:cubicBezTo>
                  <a:cubicBezTo>
                    <a:pt x="21" y="0"/>
                    <a:pt x="27" y="3"/>
                    <a:pt x="27" y="9"/>
                  </a:cubicBezTo>
                  <a:cubicBezTo>
                    <a:pt x="28" y="12"/>
                    <a:pt x="26" y="16"/>
                    <a:pt x="23" y="18"/>
                  </a:cubicBezTo>
                  <a:cubicBezTo>
                    <a:pt x="28" y="19"/>
                    <a:pt x="31" y="23"/>
                    <a:pt x="32" y="29"/>
                  </a:cubicBezTo>
                  <a:cubicBezTo>
                    <a:pt x="32" y="36"/>
                    <a:pt x="26" y="42"/>
                    <a:pt x="16" y="43"/>
                  </a:cubicBezTo>
                  <a:cubicBezTo>
                    <a:pt x="7" y="43"/>
                    <a:pt x="1" y="39"/>
                    <a:pt x="1" y="32"/>
                  </a:cubicBezTo>
                  <a:cubicBezTo>
                    <a:pt x="0" y="29"/>
                    <a:pt x="2" y="25"/>
                    <a:pt x="6" y="22"/>
                  </a:cubicBezTo>
                  <a:close/>
                  <a:moveTo>
                    <a:pt x="16" y="42"/>
                  </a:moveTo>
                  <a:cubicBezTo>
                    <a:pt x="22" y="41"/>
                    <a:pt x="25" y="37"/>
                    <a:pt x="24" y="32"/>
                  </a:cubicBezTo>
                  <a:cubicBezTo>
                    <a:pt x="24" y="29"/>
                    <a:pt x="22" y="26"/>
                    <a:pt x="16" y="25"/>
                  </a:cubicBezTo>
                  <a:cubicBezTo>
                    <a:pt x="9" y="23"/>
                    <a:pt x="9" y="22"/>
                    <a:pt x="8" y="22"/>
                  </a:cubicBezTo>
                  <a:cubicBezTo>
                    <a:pt x="7" y="23"/>
                    <a:pt x="4" y="26"/>
                    <a:pt x="5" y="31"/>
                  </a:cubicBezTo>
                  <a:cubicBezTo>
                    <a:pt x="5" y="38"/>
                    <a:pt x="9" y="42"/>
                    <a:pt x="16" y="42"/>
                  </a:cubicBezTo>
                  <a:close/>
                  <a:moveTo>
                    <a:pt x="15" y="1"/>
                  </a:moveTo>
                  <a:cubicBezTo>
                    <a:pt x="10" y="2"/>
                    <a:pt x="8" y="5"/>
                    <a:pt x="8" y="9"/>
                  </a:cubicBezTo>
                  <a:cubicBezTo>
                    <a:pt x="9" y="15"/>
                    <a:pt x="18" y="17"/>
                    <a:pt x="22" y="18"/>
                  </a:cubicBezTo>
                  <a:cubicBezTo>
                    <a:pt x="24" y="16"/>
                    <a:pt x="25" y="14"/>
                    <a:pt x="24" y="10"/>
                  </a:cubicBezTo>
                  <a:cubicBezTo>
                    <a:pt x="24" y="4"/>
                    <a:pt x="20" y="1"/>
                    <a:pt x="15"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50"/>
            <p:cNvSpPr/>
            <p:nvPr/>
          </p:nvSpPr>
          <p:spPr bwMode="auto">
            <a:xfrm>
              <a:off x="-1862138" y="3570288"/>
              <a:ext cx="133350" cy="169863"/>
            </a:xfrm>
            <a:custGeom>
              <a:avLst/>
              <a:gdLst>
                <a:gd name="T0" fmla="*/ 23 w 35"/>
                <a:gd name="T1" fmla="*/ 15 h 45"/>
                <a:gd name="T2" fmla="*/ 33 w 35"/>
                <a:gd name="T3" fmla="*/ 23 h 45"/>
                <a:gd name="T4" fmla="*/ 21 w 35"/>
                <a:gd name="T5" fmla="*/ 42 h 45"/>
                <a:gd name="T6" fmla="*/ 5 w 35"/>
                <a:gd name="T7" fmla="*/ 38 h 45"/>
                <a:gd name="T8" fmla="*/ 8 w 35"/>
                <a:gd name="T9" fmla="*/ 33 h 45"/>
                <a:gd name="T10" fmla="*/ 14 w 35"/>
                <a:gd name="T11" fmla="*/ 37 h 45"/>
                <a:gd name="T12" fmla="*/ 21 w 35"/>
                <a:gd name="T13" fmla="*/ 41 h 45"/>
                <a:gd name="T14" fmla="*/ 26 w 35"/>
                <a:gd name="T15" fmla="*/ 29 h 45"/>
                <a:gd name="T16" fmla="*/ 17 w 35"/>
                <a:gd name="T17" fmla="*/ 22 h 45"/>
                <a:gd name="T18" fmla="*/ 12 w 35"/>
                <a:gd name="T19" fmla="*/ 22 h 45"/>
                <a:gd name="T20" fmla="*/ 16 w 35"/>
                <a:gd name="T21" fmla="*/ 19 h 45"/>
                <a:gd name="T22" fmla="*/ 17 w 35"/>
                <a:gd name="T23" fmla="*/ 11 h 45"/>
                <a:gd name="T24" fmla="*/ 7 w 35"/>
                <a:gd name="T25" fmla="*/ 7 h 45"/>
                <a:gd name="T26" fmla="*/ 1 w 35"/>
                <a:gd name="T27" fmla="*/ 14 h 45"/>
                <a:gd name="T28" fmla="*/ 0 w 35"/>
                <a:gd name="T29" fmla="*/ 13 h 45"/>
                <a:gd name="T30" fmla="*/ 10 w 35"/>
                <a:gd name="T31" fmla="*/ 1 h 45"/>
                <a:gd name="T32" fmla="*/ 24 w 35"/>
                <a:gd name="T33" fmla="*/ 7 h 45"/>
                <a:gd name="T34" fmla="*/ 23 w 35"/>
                <a:gd name="T35" fmla="*/ 1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45">
                  <a:moveTo>
                    <a:pt x="23" y="15"/>
                  </a:moveTo>
                  <a:cubicBezTo>
                    <a:pt x="28" y="16"/>
                    <a:pt x="31" y="19"/>
                    <a:pt x="33" y="23"/>
                  </a:cubicBezTo>
                  <a:cubicBezTo>
                    <a:pt x="35" y="31"/>
                    <a:pt x="30" y="40"/>
                    <a:pt x="21" y="42"/>
                  </a:cubicBezTo>
                  <a:cubicBezTo>
                    <a:pt x="13" y="45"/>
                    <a:pt x="6" y="43"/>
                    <a:pt x="5" y="38"/>
                  </a:cubicBezTo>
                  <a:cubicBezTo>
                    <a:pt x="4" y="36"/>
                    <a:pt x="5" y="34"/>
                    <a:pt x="8" y="33"/>
                  </a:cubicBezTo>
                  <a:cubicBezTo>
                    <a:pt x="11" y="32"/>
                    <a:pt x="12" y="33"/>
                    <a:pt x="14" y="37"/>
                  </a:cubicBezTo>
                  <a:cubicBezTo>
                    <a:pt x="15" y="41"/>
                    <a:pt x="18" y="42"/>
                    <a:pt x="21" y="41"/>
                  </a:cubicBezTo>
                  <a:cubicBezTo>
                    <a:pt x="25" y="40"/>
                    <a:pt x="28" y="35"/>
                    <a:pt x="26" y="29"/>
                  </a:cubicBezTo>
                  <a:cubicBezTo>
                    <a:pt x="24" y="24"/>
                    <a:pt x="20" y="22"/>
                    <a:pt x="17" y="22"/>
                  </a:cubicBezTo>
                  <a:cubicBezTo>
                    <a:pt x="14" y="21"/>
                    <a:pt x="12" y="23"/>
                    <a:pt x="12" y="22"/>
                  </a:cubicBezTo>
                  <a:cubicBezTo>
                    <a:pt x="11" y="21"/>
                    <a:pt x="14" y="21"/>
                    <a:pt x="16" y="19"/>
                  </a:cubicBezTo>
                  <a:cubicBezTo>
                    <a:pt x="18" y="17"/>
                    <a:pt x="18" y="14"/>
                    <a:pt x="17" y="11"/>
                  </a:cubicBezTo>
                  <a:cubicBezTo>
                    <a:pt x="16" y="7"/>
                    <a:pt x="12" y="5"/>
                    <a:pt x="7" y="7"/>
                  </a:cubicBezTo>
                  <a:cubicBezTo>
                    <a:pt x="1" y="9"/>
                    <a:pt x="2" y="13"/>
                    <a:pt x="1" y="14"/>
                  </a:cubicBezTo>
                  <a:cubicBezTo>
                    <a:pt x="1" y="14"/>
                    <a:pt x="0" y="14"/>
                    <a:pt x="0" y="13"/>
                  </a:cubicBezTo>
                  <a:cubicBezTo>
                    <a:pt x="0" y="12"/>
                    <a:pt x="2" y="4"/>
                    <a:pt x="10" y="1"/>
                  </a:cubicBezTo>
                  <a:cubicBezTo>
                    <a:pt x="15" y="0"/>
                    <a:pt x="22" y="1"/>
                    <a:pt x="24" y="7"/>
                  </a:cubicBezTo>
                  <a:cubicBezTo>
                    <a:pt x="25" y="10"/>
                    <a:pt x="24" y="12"/>
                    <a:pt x="23" y="1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51"/>
            <p:cNvSpPr/>
            <p:nvPr/>
          </p:nvSpPr>
          <p:spPr bwMode="auto">
            <a:xfrm>
              <a:off x="-2193925" y="3008313"/>
              <a:ext cx="30162" cy="11113"/>
            </a:xfrm>
            <a:custGeom>
              <a:avLst/>
              <a:gdLst>
                <a:gd name="T0" fmla="*/ 2 w 8"/>
                <a:gd name="T1" fmla="*/ 3 h 3"/>
                <a:gd name="T2" fmla="*/ 4 w 8"/>
                <a:gd name="T3" fmla="*/ 3 h 3"/>
                <a:gd name="T4" fmla="*/ 7 w 8"/>
                <a:gd name="T5" fmla="*/ 2 h 3"/>
                <a:gd name="T6" fmla="*/ 8 w 8"/>
                <a:gd name="T7" fmla="*/ 2 h 3"/>
                <a:gd name="T8" fmla="*/ 4 w 8"/>
                <a:gd name="T9" fmla="*/ 0 h 3"/>
                <a:gd name="T10" fmla="*/ 0 w 8"/>
                <a:gd name="T11" fmla="*/ 2 h 3"/>
                <a:gd name="T12" fmla="*/ 2 w 8"/>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8" h="3">
                  <a:moveTo>
                    <a:pt x="2" y="3"/>
                  </a:moveTo>
                  <a:cubicBezTo>
                    <a:pt x="2" y="3"/>
                    <a:pt x="3" y="3"/>
                    <a:pt x="4" y="3"/>
                  </a:cubicBezTo>
                  <a:cubicBezTo>
                    <a:pt x="5" y="3"/>
                    <a:pt x="6" y="2"/>
                    <a:pt x="7" y="2"/>
                  </a:cubicBezTo>
                  <a:cubicBezTo>
                    <a:pt x="7" y="2"/>
                    <a:pt x="8" y="2"/>
                    <a:pt x="8" y="2"/>
                  </a:cubicBezTo>
                  <a:cubicBezTo>
                    <a:pt x="8" y="1"/>
                    <a:pt x="5" y="0"/>
                    <a:pt x="4" y="0"/>
                  </a:cubicBezTo>
                  <a:cubicBezTo>
                    <a:pt x="2" y="0"/>
                    <a:pt x="0" y="1"/>
                    <a:pt x="0" y="2"/>
                  </a:cubicBezTo>
                  <a:cubicBezTo>
                    <a:pt x="0" y="2"/>
                    <a:pt x="1" y="3"/>
                    <a:pt x="2" y="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52"/>
            <p:cNvSpPr/>
            <p:nvPr/>
          </p:nvSpPr>
          <p:spPr bwMode="auto">
            <a:xfrm>
              <a:off x="-2243138" y="3121025"/>
              <a:ext cx="114300" cy="19050"/>
            </a:xfrm>
            <a:custGeom>
              <a:avLst/>
              <a:gdLst>
                <a:gd name="T0" fmla="*/ 30 w 30"/>
                <a:gd name="T1" fmla="*/ 3 h 5"/>
                <a:gd name="T2" fmla="*/ 22 w 30"/>
                <a:gd name="T3" fmla="*/ 0 h 5"/>
                <a:gd name="T4" fmla="*/ 3 w 30"/>
                <a:gd name="T5" fmla="*/ 1 h 5"/>
                <a:gd name="T6" fmla="*/ 1 w 30"/>
                <a:gd name="T7" fmla="*/ 3 h 5"/>
                <a:gd name="T8" fmla="*/ 13 w 30"/>
                <a:gd name="T9" fmla="*/ 5 h 5"/>
                <a:gd name="T10" fmla="*/ 18 w 30"/>
                <a:gd name="T11" fmla="*/ 5 h 5"/>
                <a:gd name="T12" fmla="*/ 30 w 30"/>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30" h="5">
                  <a:moveTo>
                    <a:pt x="30" y="3"/>
                  </a:moveTo>
                  <a:cubicBezTo>
                    <a:pt x="30" y="0"/>
                    <a:pt x="29" y="1"/>
                    <a:pt x="22" y="0"/>
                  </a:cubicBezTo>
                  <a:cubicBezTo>
                    <a:pt x="18" y="0"/>
                    <a:pt x="6" y="0"/>
                    <a:pt x="3" y="1"/>
                  </a:cubicBezTo>
                  <a:cubicBezTo>
                    <a:pt x="1" y="1"/>
                    <a:pt x="1" y="2"/>
                    <a:pt x="1" y="3"/>
                  </a:cubicBezTo>
                  <a:cubicBezTo>
                    <a:pt x="1" y="5"/>
                    <a:pt x="0" y="5"/>
                    <a:pt x="13" y="5"/>
                  </a:cubicBezTo>
                  <a:cubicBezTo>
                    <a:pt x="18" y="5"/>
                    <a:pt x="18" y="5"/>
                    <a:pt x="18" y="5"/>
                  </a:cubicBezTo>
                  <a:cubicBezTo>
                    <a:pt x="26" y="4"/>
                    <a:pt x="28" y="5"/>
                    <a:pt x="30" y="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53"/>
            <p:cNvSpPr>
              <a:spLocks noEditPoints="1"/>
            </p:cNvSpPr>
            <p:nvPr/>
          </p:nvSpPr>
          <p:spPr bwMode="auto">
            <a:xfrm>
              <a:off x="-2589213" y="2378075"/>
              <a:ext cx="1123950" cy="1123950"/>
            </a:xfrm>
            <a:custGeom>
              <a:avLst/>
              <a:gdLst>
                <a:gd name="T0" fmla="*/ 298 w 298"/>
                <a:gd name="T1" fmla="*/ 91 h 298"/>
                <a:gd name="T2" fmla="*/ 198 w 298"/>
                <a:gd name="T3" fmla="*/ 3 h 298"/>
                <a:gd name="T4" fmla="*/ 109 w 298"/>
                <a:gd name="T5" fmla="*/ 9 h 298"/>
                <a:gd name="T6" fmla="*/ 92 w 298"/>
                <a:gd name="T7" fmla="*/ 0 h 298"/>
                <a:gd name="T8" fmla="*/ 42 w 298"/>
                <a:gd name="T9" fmla="*/ 93 h 298"/>
                <a:gd name="T10" fmla="*/ 4 w 298"/>
                <a:gd name="T11" fmla="*/ 140 h 298"/>
                <a:gd name="T12" fmla="*/ 43 w 298"/>
                <a:gd name="T13" fmla="*/ 145 h 298"/>
                <a:gd name="T14" fmla="*/ 4 w 298"/>
                <a:gd name="T15" fmla="*/ 192 h 298"/>
                <a:gd name="T16" fmla="*/ 46 w 298"/>
                <a:gd name="T17" fmla="*/ 189 h 298"/>
                <a:gd name="T18" fmla="*/ 102 w 298"/>
                <a:gd name="T19" fmla="*/ 262 h 298"/>
                <a:gd name="T20" fmla="*/ 92 w 298"/>
                <a:gd name="T21" fmla="*/ 298 h 298"/>
                <a:gd name="T22" fmla="*/ 137 w 298"/>
                <a:gd name="T23" fmla="*/ 262 h 298"/>
                <a:gd name="T24" fmla="*/ 161 w 298"/>
                <a:gd name="T25" fmla="*/ 258 h 298"/>
                <a:gd name="T26" fmla="*/ 182 w 298"/>
                <a:gd name="T27" fmla="*/ 258 h 298"/>
                <a:gd name="T28" fmla="*/ 255 w 298"/>
                <a:gd name="T29" fmla="*/ 205 h 298"/>
                <a:gd name="T30" fmla="*/ 295 w 298"/>
                <a:gd name="T31" fmla="*/ 213 h 298"/>
                <a:gd name="T32" fmla="*/ 252 w 298"/>
                <a:gd name="T33" fmla="*/ 145 h 298"/>
                <a:gd name="T34" fmla="*/ 298 w 298"/>
                <a:gd name="T35" fmla="*/ 192 h 298"/>
                <a:gd name="T36" fmla="*/ 252 w 298"/>
                <a:gd name="T37" fmla="*/ 89 h 298"/>
                <a:gd name="T38" fmla="*/ 223 w 298"/>
                <a:gd name="T39" fmla="*/ 96 h 298"/>
                <a:gd name="T40" fmla="*/ 172 w 298"/>
                <a:gd name="T41" fmla="*/ 77 h 298"/>
                <a:gd name="T42" fmla="*/ 172 w 298"/>
                <a:gd name="T43" fmla="*/ 77 h 298"/>
                <a:gd name="T44" fmla="*/ 170 w 298"/>
                <a:gd name="T45" fmla="*/ 113 h 298"/>
                <a:gd name="T46" fmla="*/ 167 w 298"/>
                <a:gd name="T47" fmla="*/ 116 h 298"/>
                <a:gd name="T48" fmla="*/ 159 w 298"/>
                <a:gd name="T49" fmla="*/ 75 h 298"/>
                <a:gd name="T50" fmla="*/ 157 w 298"/>
                <a:gd name="T51" fmla="*/ 128 h 298"/>
                <a:gd name="T52" fmla="*/ 115 w 298"/>
                <a:gd name="T53" fmla="*/ 226 h 298"/>
                <a:gd name="T54" fmla="*/ 85 w 298"/>
                <a:gd name="T55" fmla="*/ 218 h 298"/>
                <a:gd name="T56" fmla="*/ 85 w 298"/>
                <a:gd name="T57" fmla="*/ 201 h 298"/>
                <a:gd name="T58" fmla="*/ 131 w 298"/>
                <a:gd name="T59" fmla="*/ 212 h 298"/>
                <a:gd name="T60" fmla="*/ 70 w 298"/>
                <a:gd name="T61" fmla="*/ 204 h 298"/>
                <a:gd name="T62" fmla="*/ 87 w 298"/>
                <a:gd name="T63" fmla="*/ 166 h 298"/>
                <a:gd name="T64" fmla="*/ 75 w 298"/>
                <a:gd name="T65" fmla="*/ 181 h 298"/>
                <a:gd name="T66" fmla="*/ 97 w 298"/>
                <a:gd name="T67" fmla="*/ 160 h 298"/>
                <a:gd name="T68" fmla="*/ 115 w 298"/>
                <a:gd name="T69" fmla="*/ 164 h 298"/>
                <a:gd name="T70" fmla="*/ 116 w 298"/>
                <a:gd name="T71" fmla="*/ 180 h 298"/>
                <a:gd name="T72" fmla="*/ 96 w 298"/>
                <a:gd name="T73" fmla="*/ 170 h 298"/>
                <a:gd name="T74" fmla="*/ 130 w 298"/>
                <a:gd name="T75" fmla="*/ 176 h 298"/>
                <a:gd name="T76" fmla="*/ 125 w 298"/>
                <a:gd name="T77" fmla="*/ 161 h 298"/>
                <a:gd name="T78" fmla="*/ 108 w 298"/>
                <a:gd name="T79" fmla="*/ 122 h 298"/>
                <a:gd name="T80" fmla="*/ 79 w 298"/>
                <a:gd name="T81" fmla="*/ 98 h 298"/>
                <a:gd name="T82" fmla="*/ 107 w 298"/>
                <a:gd name="T83" fmla="*/ 71 h 298"/>
                <a:gd name="T84" fmla="*/ 133 w 298"/>
                <a:gd name="T85" fmla="*/ 92 h 298"/>
                <a:gd name="T86" fmla="*/ 112 w 298"/>
                <a:gd name="T87" fmla="*/ 46 h 298"/>
                <a:gd name="T88" fmla="*/ 172 w 298"/>
                <a:gd name="T89" fmla="*/ 212 h 298"/>
                <a:gd name="T90" fmla="*/ 162 w 298"/>
                <a:gd name="T91" fmla="*/ 212 h 298"/>
                <a:gd name="T92" fmla="*/ 162 w 298"/>
                <a:gd name="T93" fmla="*/ 191 h 298"/>
                <a:gd name="T94" fmla="*/ 183 w 298"/>
                <a:gd name="T95" fmla="*/ 169 h 298"/>
                <a:gd name="T96" fmla="*/ 184 w 298"/>
                <a:gd name="T97" fmla="*/ 213 h 298"/>
                <a:gd name="T98" fmla="*/ 197 w 298"/>
                <a:gd name="T99" fmla="*/ 159 h 298"/>
                <a:gd name="T100" fmla="*/ 212 w 298"/>
                <a:gd name="T101" fmla="*/ 231 h 298"/>
                <a:gd name="T102" fmla="*/ 211 w 298"/>
                <a:gd name="T103" fmla="*/ 157 h 298"/>
                <a:gd name="T104" fmla="*/ 225 w 298"/>
                <a:gd name="T105" fmla="*/ 221 h 298"/>
                <a:gd name="T106" fmla="*/ 220 w 298"/>
                <a:gd name="T107" fmla="*/ 156 h 298"/>
                <a:gd name="T108" fmla="*/ 208 w 298"/>
                <a:gd name="T109" fmla="*/ 144 h 298"/>
                <a:gd name="T110" fmla="*/ 181 w 298"/>
                <a:gd name="T111" fmla="*/ 147 h 298"/>
                <a:gd name="T112" fmla="*/ 187 w 298"/>
                <a:gd name="T113" fmla="*/ 102 h 298"/>
                <a:gd name="T114" fmla="*/ 228 w 298"/>
                <a:gd name="T115" fmla="*/ 102 h 298"/>
                <a:gd name="T116" fmla="*/ 230 w 298"/>
                <a:gd name="T117" fmla="*/ 141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8" h="298">
                  <a:moveTo>
                    <a:pt x="252" y="85"/>
                  </a:moveTo>
                  <a:cubicBezTo>
                    <a:pt x="252" y="88"/>
                    <a:pt x="253" y="91"/>
                    <a:pt x="256" y="93"/>
                  </a:cubicBezTo>
                  <a:cubicBezTo>
                    <a:pt x="256" y="93"/>
                    <a:pt x="256" y="93"/>
                    <a:pt x="256" y="93"/>
                  </a:cubicBezTo>
                  <a:cubicBezTo>
                    <a:pt x="294" y="132"/>
                    <a:pt x="294" y="132"/>
                    <a:pt x="294" y="132"/>
                  </a:cubicBezTo>
                  <a:cubicBezTo>
                    <a:pt x="294" y="132"/>
                    <a:pt x="294" y="132"/>
                    <a:pt x="294" y="132"/>
                  </a:cubicBezTo>
                  <a:cubicBezTo>
                    <a:pt x="296" y="134"/>
                    <a:pt x="298" y="137"/>
                    <a:pt x="298" y="140"/>
                  </a:cubicBezTo>
                  <a:cubicBezTo>
                    <a:pt x="298" y="91"/>
                    <a:pt x="298" y="91"/>
                    <a:pt x="298" y="91"/>
                  </a:cubicBezTo>
                  <a:cubicBezTo>
                    <a:pt x="298" y="89"/>
                    <a:pt x="296" y="86"/>
                    <a:pt x="295" y="84"/>
                  </a:cubicBezTo>
                  <a:cubicBezTo>
                    <a:pt x="214" y="3"/>
                    <a:pt x="214" y="3"/>
                    <a:pt x="214" y="3"/>
                  </a:cubicBezTo>
                  <a:cubicBezTo>
                    <a:pt x="212" y="2"/>
                    <a:pt x="209" y="0"/>
                    <a:pt x="207" y="0"/>
                  </a:cubicBezTo>
                  <a:cubicBezTo>
                    <a:pt x="201" y="0"/>
                    <a:pt x="201" y="0"/>
                    <a:pt x="201" y="0"/>
                  </a:cubicBezTo>
                  <a:cubicBezTo>
                    <a:pt x="201" y="0"/>
                    <a:pt x="201" y="0"/>
                    <a:pt x="201" y="0"/>
                  </a:cubicBezTo>
                  <a:cubicBezTo>
                    <a:pt x="201" y="0"/>
                    <a:pt x="201" y="0"/>
                    <a:pt x="201" y="0"/>
                  </a:cubicBezTo>
                  <a:cubicBezTo>
                    <a:pt x="199" y="0"/>
                    <a:pt x="198" y="1"/>
                    <a:pt x="198" y="3"/>
                  </a:cubicBezTo>
                  <a:cubicBezTo>
                    <a:pt x="198" y="42"/>
                    <a:pt x="198" y="42"/>
                    <a:pt x="198" y="42"/>
                  </a:cubicBezTo>
                  <a:cubicBezTo>
                    <a:pt x="198" y="44"/>
                    <a:pt x="196" y="46"/>
                    <a:pt x="193" y="46"/>
                  </a:cubicBezTo>
                  <a:cubicBezTo>
                    <a:pt x="189" y="46"/>
                    <a:pt x="189" y="46"/>
                    <a:pt x="189" y="46"/>
                  </a:cubicBezTo>
                  <a:cubicBezTo>
                    <a:pt x="189" y="9"/>
                    <a:pt x="189" y="9"/>
                    <a:pt x="189" y="9"/>
                  </a:cubicBezTo>
                  <a:cubicBezTo>
                    <a:pt x="189" y="4"/>
                    <a:pt x="185" y="0"/>
                    <a:pt x="181" y="0"/>
                  </a:cubicBezTo>
                  <a:cubicBezTo>
                    <a:pt x="118" y="0"/>
                    <a:pt x="118" y="0"/>
                    <a:pt x="118" y="0"/>
                  </a:cubicBezTo>
                  <a:cubicBezTo>
                    <a:pt x="113" y="0"/>
                    <a:pt x="109" y="4"/>
                    <a:pt x="109" y="9"/>
                  </a:cubicBezTo>
                  <a:cubicBezTo>
                    <a:pt x="109" y="46"/>
                    <a:pt x="109" y="46"/>
                    <a:pt x="109" y="46"/>
                  </a:cubicBezTo>
                  <a:cubicBezTo>
                    <a:pt x="105" y="46"/>
                    <a:pt x="105" y="46"/>
                    <a:pt x="105" y="46"/>
                  </a:cubicBezTo>
                  <a:cubicBezTo>
                    <a:pt x="102" y="46"/>
                    <a:pt x="100" y="44"/>
                    <a:pt x="100" y="42"/>
                  </a:cubicBezTo>
                  <a:cubicBezTo>
                    <a:pt x="100" y="3"/>
                    <a:pt x="100" y="3"/>
                    <a:pt x="100" y="3"/>
                  </a:cubicBezTo>
                  <a:cubicBezTo>
                    <a:pt x="100" y="1"/>
                    <a:pt x="99" y="0"/>
                    <a:pt x="98" y="0"/>
                  </a:cubicBezTo>
                  <a:cubicBezTo>
                    <a:pt x="98" y="0"/>
                    <a:pt x="98" y="0"/>
                    <a:pt x="98" y="0"/>
                  </a:cubicBezTo>
                  <a:cubicBezTo>
                    <a:pt x="92" y="0"/>
                    <a:pt x="92" y="0"/>
                    <a:pt x="92" y="0"/>
                  </a:cubicBezTo>
                  <a:cubicBezTo>
                    <a:pt x="89" y="0"/>
                    <a:pt x="86" y="2"/>
                    <a:pt x="85" y="3"/>
                  </a:cubicBezTo>
                  <a:cubicBezTo>
                    <a:pt x="3" y="84"/>
                    <a:pt x="3" y="84"/>
                    <a:pt x="3" y="84"/>
                  </a:cubicBezTo>
                  <a:cubicBezTo>
                    <a:pt x="2" y="86"/>
                    <a:pt x="0" y="89"/>
                    <a:pt x="0" y="91"/>
                  </a:cubicBezTo>
                  <a:cubicBezTo>
                    <a:pt x="0" y="140"/>
                    <a:pt x="0" y="140"/>
                    <a:pt x="0" y="140"/>
                  </a:cubicBezTo>
                  <a:cubicBezTo>
                    <a:pt x="0" y="137"/>
                    <a:pt x="2" y="134"/>
                    <a:pt x="4" y="132"/>
                  </a:cubicBezTo>
                  <a:cubicBezTo>
                    <a:pt x="4" y="132"/>
                    <a:pt x="4" y="132"/>
                    <a:pt x="4" y="132"/>
                  </a:cubicBezTo>
                  <a:cubicBezTo>
                    <a:pt x="42" y="93"/>
                    <a:pt x="42" y="93"/>
                    <a:pt x="42" y="93"/>
                  </a:cubicBezTo>
                  <a:cubicBezTo>
                    <a:pt x="43" y="93"/>
                    <a:pt x="43" y="93"/>
                    <a:pt x="43" y="93"/>
                  </a:cubicBezTo>
                  <a:cubicBezTo>
                    <a:pt x="45" y="91"/>
                    <a:pt x="46" y="88"/>
                    <a:pt x="46" y="85"/>
                  </a:cubicBezTo>
                  <a:cubicBezTo>
                    <a:pt x="46" y="89"/>
                    <a:pt x="46" y="89"/>
                    <a:pt x="46" y="89"/>
                  </a:cubicBezTo>
                  <a:cubicBezTo>
                    <a:pt x="46" y="93"/>
                    <a:pt x="46" y="93"/>
                    <a:pt x="46" y="93"/>
                  </a:cubicBezTo>
                  <a:cubicBezTo>
                    <a:pt x="46" y="96"/>
                    <a:pt x="45" y="99"/>
                    <a:pt x="43" y="101"/>
                  </a:cubicBezTo>
                  <a:cubicBezTo>
                    <a:pt x="43" y="101"/>
                    <a:pt x="43" y="101"/>
                    <a:pt x="43" y="101"/>
                  </a:cubicBezTo>
                  <a:cubicBezTo>
                    <a:pt x="4" y="140"/>
                    <a:pt x="4" y="140"/>
                    <a:pt x="4" y="140"/>
                  </a:cubicBezTo>
                  <a:cubicBezTo>
                    <a:pt x="4" y="140"/>
                    <a:pt x="4" y="140"/>
                    <a:pt x="4" y="140"/>
                  </a:cubicBezTo>
                  <a:cubicBezTo>
                    <a:pt x="2" y="142"/>
                    <a:pt x="0" y="145"/>
                    <a:pt x="0" y="148"/>
                  </a:cubicBezTo>
                  <a:cubicBezTo>
                    <a:pt x="0" y="192"/>
                    <a:pt x="0" y="192"/>
                    <a:pt x="0" y="192"/>
                  </a:cubicBezTo>
                  <a:cubicBezTo>
                    <a:pt x="0" y="189"/>
                    <a:pt x="2" y="186"/>
                    <a:pt x="4" y="184"/>
                  </a:cubicBezTo>
                  <a:cubicBezTo>
                    <a:pt x="4" y="184"/>
                    <a:pt x="4" y="184"/>
                    <a:pt x="4" y="184"/>
                  </a:cubicBezTo>
                  <a:cubicBezTo>
                    <a:pt x="42" y="145"/>
                    <a:pt x="42" y="145"/>
                    <a:pt x="42" y="145"/>
                  </a:cubicBezTo>
                  <a:cubicBezTo>
                    <a:pt x="43" y="145"/>
                    <a:pt x="43" y="145"/>
                    <a:pt x="43" y="145"/>
                  </a:cubicBezTo>
                  <a:cubicBezTo>
                    <a:pt x="45" y="143"/>
                    <a:pt x="46" y="140"/>
                    <a:pt x="46" y="137"/>
                  </a:cubicBezTo>
                  <a:cubicBezTo>
                    <a:pt x="46" y="141"/>
                    <a:pt x="46" y="141"/>
                    <a:pt x="46" y="141"/>
                  </a:cubicBezTo>
                  <a:cubicBezTo>
                    <a:pt x="46" y="145"/>
                    <a:pt x="46" y="145"/>
                    <a:pt x="46" y="145"/>
                  </a:cubicBezTo>
                  <a:cubicBezTo>
                    <a:pt x="46" y="148"/>
                    <a:pt x="45" y="151"/>
                    <a:pt x="43" y="153"/>
                  </a:cubicBezTo>
                  <a:cubicBezTo>
                    <a:pt x="43" y="153"/>
                    <a:pt x="43" y="153"/>
                    <a:pt x="43" y="153"/>
                  </a:cubicBezTo>
                  <a:cubicBezTo>
                    <a:pt x="4" y="192"/>
                    <a:pt x="4" y="192"/>
                    <a:pt x="4" y="192"/>
                  </a:cubicBezTo>
                  <a:cubicBezTo>
                    <a:pt x="4" y="192"/>
                    <a:pt x="4" y="192"/>
                    <a:pt x="4" y="192"/>
                  </a:cubicBezTo>
                  <a:cubicBezTo>
                    <a:pt x="2" y="194"/>
                    <a:pt x="0" y="197"/>
                    <a:pt x="0" y="200"/>
                  </a:cubicBezTo>
                  <a:cubicBezTo>
                    <a:pt x="0" y="206"/>
                    <a:pt x="0" y="206"/>
                    <a:pt x="0" y="206"/>
                  </a:cubicBezTo>
                  <a:cubicBezTo>
                    <a:pt x="0" y="209"/>
                    <a:pt x="2" y="212"/>
                    <a:pt x="3" y="213"/>
                  </a:cubicBezTo>
                  <a:cubicBezTo>
                    <a:pt x="15" y="225"/>
                    <a:pt x="15" y="225"/>
                    <a:pt x="15" y="225"/>
                  </a:cubicBezTo>
                  <a:cubicBezTo>
                    <a:pt x="42" y="197"/>
                    <a:pt x="42" y="197"/>
                    <a:pt x="42" y="197"/>
                  </a:cubicBezTo>
                  <a:cubicBezTo>
                    <a:pt x="43" y="197"/>
                    <a:pt x="43" y="197"/>
                    <a:pt x="43" y="197"/>
                  </a:cubicBezTo>
                  <a:cubicBezTo>
                    <a:pt x="45" y="195"/>
                    <a:pt x="46" y="192"/>
                    <a:pt x="46" y="189"/>
                  </a:cubicBezTo>
                  <a:cubicBezTo>
                    <a:pt x="46" y="193"/>
                    <a:pt x="46" y="193"/>
                    <a:pt x="46" y="193"/>
                  </a:cubicBezTo>
                  <a:cubicBezTo>
                    <a:pt x="46" y="197"/>
                    <a:pt x="46" y="197"/>
                    <a:pt x="46" y="197"/>
                  </a:cubicBezTo>
                  <a:cubicBezTo>
                    <a:pt x="46" y="200"/>
                    <a:pt x="45" y="203"/>
                    <a:pt x="43" y="205"/>
                  </a:cubicBezTo>
                  <a:cubicBezTo>
                    <a:pt x="43" y="205"/>
                    <a:pt x="43" y="205"/>
                    <a:pt x="43" y="205"/>
                  </a:cubicBezTo>
                  <a:cubicBezTo>
                    <a:pt x="19" y="229"/>
                    <a:pt x="19" y="229"/>
                    <a:pt x="19" y="229"/>
                  </a:cubicBezTo>
                  <a:cubicBezTo>
                    <a:pt x="84" y="294"/>
                    <a:pt x="84" y="294"/>
                    <a:pt x="84" y="294"/>
                  </a:cubicBezTo>
                  <a:cubicBezTo>
                    <a:pt x="102" y="262"/>
                    <a:pt x="102" y="262"/>
                    <a:pt x="102" y="262"/>
                  </a:cubicBezTo>
                  <a:cubicBezTo>
                    <a:pt x="103" y="259"/>
                    <a:pt x="106" y="258"/>
                    <a:pt x="109" y="258"/>
                  </a:cubicBezTo>
                  <a:cubicBezTo>
                    <a:pt x="112" y="258"/>
                    <a:pt x="112" y="258"/>
                    <a:pt x="112" y="258"/>
                  </a:cubicBezTo>
                  <a:cubicBezTo>
                    <a:pt x="116" y="258"/>
                    <a:pt x="116" y="258"/>
                    <a:pt x="116" y="258"/>
                  </a:cubicBezTo>
                  <a:cubicBezTo>
                    <a:pt x="113" y="258"/>
                    <a:pt x="110" y="260"/>
                    <a:pt x="108" y="262"/>
                  </a:cubicBezTo>
                  <a:cubicBezTo>
                    <a:pt x="108" y="262"/>
                    <a:pt x="108" y="262"/>
                    <a:pt x="108" y="262"/>
                  </a:cubicBezTo>
                  <a:cubicBezTo>
                    <a:pt x="89" y="297"/>
                    <a:pt x="89" y="297"/>
                    <a:pt x="89" y="297"/>
                  </a:cubicBezTo>
                  <a:cubicBezTo>
                    <a:pt x="90" y="297"/>
                    <a:pt x="91" y="298"/>
                    <a:pt x="92" y="298"/>
                  </a:cubicBezTo>
                  <a:cubicBezTo>
                    <a:pt x="125" y="298"/>
                    <a:pt x="125" y="298"/>
                    <a:pt x="125" y="298"/>
                  </a:cubicBezTo>
                  <a:cubicBezTo>
                    <a:pt x="131" y="262"/>
                    <a:pt x="131" y="262"/>
                    <a:pt x="131" y="262"/>
                  </a:cubicBezTo>
                  <a:cubicBezTo>
                    <a:pt x="132" y="260"/>
                    <a:pt x="134" y="258"/>
                    <a:pt x="137" y="258"/>
                  </a:cubicBezTo>
                  <a:cubicBezTo>
                    <a:pt x="137" y="258"/>
                    <a:pt x="137" y="258"/>
                    <a:pt x="137" y="258"/>
                  </a:cubicBezTo>
                  <a:cubicBezTo>
                    <a:pt x="138" y="258"/>
                    <a:pt x="138" y="258"/>
                    <a:pt x="138" y="258"/>
                  </a:cubicBezTo>
                  <a:cubicBezTo>
                    <a:pt x="143" y="258"/>
                    <a:pt x="143" y="258"/>
                    <a:pt x="143" y="258"/>
                  </a:cubicBezTo>
                  <a:cubicBezTo>
                    <a:pt x="140" y="258"/>
                    <a:pt x="138" y="260"/>
                    <a:pt x="137" y="262"/>
                  </a:cubicBezTo>
                  <a:cubicBezTo>
                    <a:pt x="131" y="298"/>
                    <a:pt x="131" y="298"/>
                    <a:pt x="131" y="298"/>
                  </a:cubicBezTo>
                  <a:cubicBezTo>
                    <a:pt x="167" y="298"/>
                    <a:pt x="167" y="298"/>
                    <a:pt x="167" y="298"/>
                  </a:cubicBezTo>
                  <a:cubicBezTo>
                    <a:pt x="161" y="262"/>
                    <a:pt x="161" y="262"/>
                    <a:pt x="161" y="262"/>
                  </a:cubicBezTo>
                  <a:cubicBezTo>
                    <a:pt x="160" y="260"/>
                    <a:pt x="158" y="258"/>
                    <a:pt x="155" y="258"/>
                  </a:cubicBezTo>
                  <a:cubicBezTo>
                    <a:pt x="160" y="258"/>
                    <a:pt x="160" y="258"/>
                    <a:pt x="160" y="258"/>
                  </a:cubicBezTo>
                  <a:cubicBezTo>
                    <a:pt x="161" y="258"/>
                    <a:pt x="161" y="258"/>
                    <a:pt x="161" y="258"/>
                  </a:cubicBezTo>
                  <a:cubicBezTo>
                    <a:pt x="161" y="258"/>
                    <a:pt x="161" y="258"/>
                    <a:pt x="161" y="258"/>
                  </a:cubicBezTo>
                  <a:cubicBezTo>
                    <a:pt x="164" y="258"/>
                    <a:pt x="166" y="260"/>
                    <a:pt x="167" y="262"/>
                  </a:cubicBezTo>
                  <a:cubicBezTo>
                    <a:pt x="173" y="298"/>
                    <a:pt x="173" y="298"/>
                    <a:pt x="173" y="298"/>
                  </a:cubicBezTo>
                  <a:cubicBezTo>
                    <a:pt x="207" y="298"/>
                    <a:pt x="207" y="298"/>
                    <a:pt x="207" y="298"/>
                  </a:cubicBezTo>
                  <a:cubicBezTo>
                    <a:pt x="207" y="298"/>
                    <a:pt x="208" y="297"/>
                    <a:pt x="209" y="297"/>
                  </a:cubicBezTo>
                  <a:cubicBezTo>
                    <a:pt x="190" y="262"/>
                    <a:pt x="190" y="262"/>
                    <a:pt x="190" y="262"/>
                  </a:cubicBezTo>
                  <a:cubicBezTo>
                    <a:pt x="190" y="262"/>
                    <a:pt x="190" y="262"/>
                    <a:pt x="190" y="262"/>
                  </a:cubicBezTo>
                  <a:cubicBezTo>
                    <a:pt x="188" y="260"/>
                    <a:pt x="185" y="258"/>
                    <a:pt x="182" y="258"/>
                  </a:cubicBezTo>
                  <a:cubicBezTo>
                    <a:pt x="186" y="258"/>
                    <a:pt x="186" y="258"/>
                    <a:pt x="186" y="258"/>
                  </a:cubicBezTo>
                  <a:cubicBezTo>
                    <a:pt x="189" y="258"/>
                    <a:pt x="189" y="258"/>
                    <a:pt x="189" y="258"/>
                  </a:cubicBezTo>
                  <a:cubicBezTo>
                    <a:pt x="192" y="258"/>
                    <a:pt x="195" y="259"/>
                    <a:pt x="197" y="262"/>
                  </a:cubicBezTo>
                  <a:cubicBezTo>
                    <a:pt x="214" y="294"/>
                    <a:pt x="214" y="294"/>
                    <a:pt x="214" y="294"/>
                  </a:cubicBezTo>
                  <a:cubicBezTo>
                    <a:pt x="279" y="229"/>
                    <a:pt x="279" y="229"/>
                    <a:pt x="279" y="229"/>
                  </a:cubicBezTo>
                  <a:cubicBezTo>
                    <a:pt x="255" y="205"/>
                    <a:pt x="255" y="205"/>
                    <a:pt x="255" y="205"/>
                  </a:cubicBezTo>
                  <a:cubicBezTo>
                    <a:pt x="255" y="205"/>
                    <a:pt x="255" y="205"/>
                    <a:pt x="255" y="205"/>
                  </a:cubicBezTo>
                  <a:cubicBezTo>
                    <a:pt x="253" y="203"/>
                    <a:pt x="252" y="200"/>
                    <a:pt x="252" y="197"/>
                  </a:cubicBezTo>
                  <a:cubicBezTo>
                    <a:pt x="252" y="193"/>
                    <a:pt x="252" y="193"/>
                    <a:pt x="252" y="193"/>
                  </a:cubicBezTo>
                  <a:cubicBezTo>
                    <a:pt x="252" y="189"/>
                    <a:pt x="252" y="189"/>
                    <a:pt x="252" y="189"/>
                  </a:cubicBezTo>
                  <a:cubicBezTo>
                    <a:pt x="252" y="192"/>
                    <a:pt x="253" y="195"/>
                    <a:pt x="256" y="197"/>
                  </a:cubicBezTo>
                  <a:cubicBezTo>
                    <a:pt x="256" y="197"/>
                    <a:pt x="256" y="197"/>
                    <a:pt x="256" y="197"/>
                  </a:cubicBezTo>
                  <a:cubicBezTo>
                    <a:pt x="284" y="225"/>
                    <a:pt x="284" y="225"/>
                    <a:pt x="284" y="225"/>
                  </a:cubicBezTo>
                  <a:cubicBezTo>
                    <a:pt x="295" y="213"/>
                    <a:pt x="295" y="213"/>
                    <a:pt x="295" y="213"/>
                  </a:cubicBezTo>
                  <a:cubicBezTo>
                    <a:pt x="296" y="212"/>
                    <a:pt x="298" y="209"/>
                    <a:pt x="298" y="206"/>
                  </a:cubicBezTo>
                  <a:cubicBezTo>
                    <a:pt x="298" y="200"/>
                    <a:pt x="298" y="200"/>
                    <a:pt x="298" y="200"/>
                  </a:cubicBezTo>
                  <a:cubicBezTo>
                    <a:pt x="298" y="197"/>
                    <a:pt x="296" y="194"/>
                    <a:pt x="294" y="192"/>
                  </a:cubicBezTo>
                  <a:cubicBezTo>
                    <a:pt x="294" y="192"/>
                    <a:pt x="294" y="192"/>
                    <a:pt x="294" y="192"/>
                  </a:cubicBezTo>
                  <a:cubicBezTo>
                    <a:pt x="255" y="153"/>
                    <a:pt x="255" y="153"/>
                    <a:pt x="255" y="153"/>
                  </a:cubicBezTo>
                  <a:cubicBezTo>
                    <a:pt x="255" y="153"/>
                    <a:pt x="255" y="153"/>
                    <a:pt x="255" y="153"/>
                  </a:cubicBezTo>
                  <a:cubicBezTo>
                    <a:pt x="253" y="151"/>
                    <a:pt x="252" y="148"/>
                    <a:pt x="252" y="145"/>
                  </a:cubicBezTo>
                  <a:cubicBezTo>
                    <a:pt x="252" y="141"/>
                    <a:pt x="252" y="141"/>
                    <a:pt x="252" y="141"/>
                  </a:cubicBezTo>
                  <a:cubicBezTo>
                    <a:pt x="252" y="137"/>
                    <a:pt x="252" y="137"/>
                    <a:pt x="252" y="137"/>
                  </a:cubicBezTo>
                  <a:cubicBezTo>
                    <a:pt x="252" y="140"/>
                    <a:pt x="253" y="143"/>
                    <a:pt x="256" y="145"/>
                  </a:cubicBezTo>
                  <a:cubicBezTo>
                    <a:pt x="256" y="145"/>
                    <a:pt x="256" y="145"/>
                    <a:pt x="256" y="145"/>
                  </a:cubicBezTo>
                  <a:cubicBezTo>
                    <a:pt x="294" y="184"/>
                    <a:pt x="294" y="184"/>
                    <a:pt x="294" y="184"/>
                  </a:cubicBezTo>
                  <a:cubicBezTo>
                    <a:pt x="294" y="184"/>
                    <a:pt x="294" y="184"/>
                    <a:pt x="294" y="184"/>
                  </a:cubicBezTo>
                  <a:cubicBezTo>
                    <a:pt x="296" y="186"/>
                    <a:pt x="298" y="189"/>
                    <a:pt x="298" y="192"/>
                  </a:cubicBezTo>
                  <a:cubicBezTo>
                    <a:pt x="298" y="148"/>
                    <a:pt x="298" y="148"/>
                    <a:pt x="298" y="148"/>
                  </a:cubicBezTo>
                  <a:cubicBezTo>
                    <a:pt x="298" y="145"/>
                    <a:pt x="296" y="142"/>
                    <a:pt x="294" y="140"/>
                  </a:cubicBezTo>
                  <a:cubicBezTo>
                    <a:pt x="294" y="140"/>
                    <a:pt x="294" y="140"/>
                    <a:pt x="294" y="140"/>
                  </a:cubicBezTo>
                  <a:cubicBezTo>
                    <a:pt x="255" y="101"/>
                    <a:pt x="255" y="101"/>
                    <a:pt x="255" y="101"/>
                  </a:cubicBezTo>
                  <a:cubicBezTo>
                    <a:pt x="255" y="101"/>
                    <a:pt x="255" y="101"/>
                    <a:pt x="255" y="101"/>
                  </a:cubicBezTo>
                  <a:cubicBezTo>
                    <a:pt x="253" y="99"/>
                    <a:pt x="252" y="96"/>
                    <a:pt x="252" y="93"/>
                  </a:cubicBezTo>
                  <a:cubicBezTo>
                    <a:pt x="252" y="89"/>
                    <a:pt x="252" y="89"/>
                    <a:pt x="252" y="89"/>
                  </a:cubicBezTo>
                  <a:lnTo>
                    <a:pt x="252" y="85"/>
                  </a:lnTo>
                  <a:close/>
                  <a:moveTo>
                    <a:pt x="181" y="87"/>
                  </a:moveTo>
                  <a:cubicBezTo>
                    <a:pt x="182" y="75"/>
                    <a:pt x="182" y="77"/>
                    <a:pt x="189" y="74"/>
                  </a:cubicBezTo>
                  <a:cubicBezTo>
                    <a:pt x="197" y="73"/>
                    <a:pt x="201" y="71"/>
                    <a:pt x="205" y="72"/>
                  </a:cubicBezTo>
                  <a:cubicBezTo>
                    <a:pt x="209" y="72"/>
                    <a:pt x="219" y="72"/>
                    <a:pt x="227" y="75"/>
                  </a:cubicBezTo>
                  <a:cubicBezTo>
                    <a:pt x="231" y="76"/>
                    <a:pt x="229" y="78"/>
                    <a:pt x="230" y="91"/>
                  </a:cubicBezTo>
                  <a:cubicBezTo>
                    <a:pt x="229" y="97"/>
                    <a:pt x="228" y="96"/>
                    <a:pt x="223" y="96"/>
                  </a:cubicBezTo>
                  <a:cubicBezTo>
                    <a:pt x="219" y="96"/>
                    <a:pt x="217" y="96"/>
                    <a:pt x="211" y="95"/>
                  </a:cubicBezTo>
                  <a:cubicBezTo>
                    <a:pt x="209" y="93"/>
                    <a:pt x="207" y="80"/>
                    <a:pt x="203" y="82"/>
                  </a:cubicBezTo>
                  <a:cubicBezTo>
                    <a:pt x="201" y="83"/>
                    <a:pt x="203" y="83"/>
                    <a:pt x="200" y="89"/>
                  </a:cubicBezTo>
                  <a:cubicBezTo>
                    <a:pt x="199" y="90"/>
                    <a:pt x="198" y="93"/>
                    <a:pt x="197" y="94"/>
                  </a:cubicBezTo>
                  <a:cubicBezTo>
                    <a:pt x="193" y="96"/>
                    <a:pt x="189" y="96"/>
                    <a:pt x="184" y="96"/>
                  </a:cubicBezTo>
                  <a:cubicBezTo>
                    <a:pt x="180" y="96"/>
                    <a:pt x="181" y="94"/>
                    <a:pt x="181" y="87"/>
                  </a:cubicBezTo>
                  <a:close/>
                  <a:moveTo>
                    <a:pt x="172" y="77"/>
                  </a:moveTo>
                  <a:cubicBezTo>
                    <a:pt x="173" y="75"/>
                    <a:pt x="172" y="74"/>
                    <a:pt x="174" y="74"/>
                  </a:cubicBezTo>
                  <a:cubicBezTo>
                    <a:pt x="178" y="74"/>
                    <a:pt x="178" y="75"/>
                    <a:pt x="178" y="77"/>
                  </a:cubicBezTo>
                  <a:cubicBezTo>
                    <a:pt x="178" y="79"/>
                    <a:pt x="178" y="85"/>
                    <a:pt x="178" y="90"/>
                  </a:cubicBezTo>
                  <a:cubicBezTo>
                    <a:pt x="178" y="93"/>
                    <a:pt x="178" y="99"/>
                    <a:pt x="175" y="100"/>
                  </a:cubicBezTo>
                  <a:cubicBezTo>
                    <a:pt x="173" y="100"/>
                    <a:pt x="171" y="100"/>
                    <a:pt x="171" y="97"/>
                  </a:cubicBezTo>
                  <a:cubicBezTo>
                    <a:pt x="171" y="96"/>
                    <a:pt x="172" y="93"/>
                    <a:pt x="173" y="91"/>
                  </a:cubicBezTo>
                  <a:cubicBezTo>
                    <a:pt x="173" y="88"/>
                    <a:pt x="173" y="80"/>
                    <a:pt x="172" y="77"/>
                  </a:cubicBezTo>
                  <a:close/>
                  <a:moveTo>
                    <a:pt x="174" y="108"/>
                  </a:moveTo>
                  <a:cubicBezTo>
                    <a:pt x="177" y="109"/>
                    <a:pt x="177" y="118"/>
                    <a:pt x="177" y="118"/>
                  </a:cubicBezTo>
                  <a:cubicBezTo>
                    <a:pt x="177" y="120"/>
                    <a:pt x="177" y="128"/>
                    <a:pt x="177" y="131"/>
                  </a:cubicBezTo>
                  <a:cubicBezTo>
                    <a:pt x="177" y="133"/>
                    <a:pt x="178" y="135"/>
                    <a:pt x="177" y="137"/>
                  </a:cubicBezTo>
                  <a:cubicBezTo>
                    <a:pt x="176" y="137"/>
                    <a:pt x="175" y="137"/>
                    <a:pt x="173" y="137"/>
                  </a:cubicBezTo>
                  <a:cubicBezTo>
                    <a:pt x="172" y="136"/>
                    <a:pt x="171" y="129"/>
                    <a:pt x="171" y="127"/>
                  </a:cubicBezTo>
                  <a:cubicBezTo>
                    <a:pt x="171" y="124"/>
                    <a:pt x="171" y="119"/>
                    <a:pt x="170" y="113"/>
                  </a:cubicBezTo>
                  <a:cubicBezTo>
                    <a:pt x="170" y="108"/>
                    <a:pt x="170" y="108"/>
                    <a:pt x="174" y="108"/>
                  </a:cubicBezTo>
                  <a:close/>
                  <a:moveTo>
                    <a:pt x="163" y="103"/>
                  </a:moveTo>
                  <a:cubicBezTo>
                    <a:pt x="163" y="99"/>
                    <a:pt x="164" y="85"/>
                    <a:pt x="164" y="81"/>
                  </a:cubicBezTo>
                  <a:cubicBezTo>
                    <a:pt x="164" y="79"/>
                    <a:pt x="163" y="76"/>
                    <a:pt x="164" y="73"/>
                  </a:cubicBezTo>
                  <a:cubicBezTo>
                    <a:pt x="164" y="72"/>
                    <a:pt x="166" y="72"/>
                    <a:pt x="168" y="72"/>
                  </a:cubicBezTo>
                  <a:cubicBezTo>
                    <a:pt x="171" y="71"/>
                    <a:pt x="170" y="82"/>
                    <a:pt x="170" y="82"/>
                  </a:cubicBezTo>
                  <a:cubicBezTo>
                    <a:pt x="170" y="92"/>
                    <a:pt x="167" y="111"/>
                    <a:pt x="167" y="116"/>
                  </a:cubicBezTo>
                  <a:cubicBezTo>
                    <a:pt x="166" y="124"/>
                    <a:pt x="170" y="146"/>
                    <a:pt x="168" y="148"/>
                  </a:cubicBezTo>
                  <a:cubicBezTo>
                    <a:pt x="167" y="149"/>
                    <a:pt x="164" y="149"/>
                    <a:pt x="164" y="148"/>
                  </a:cubicBezTo>
                  <a:cubicBezTo>
                    <a:pt x="162" y="142"/>
                    <a:pt x="162" y="133"/>
                    <a:pt x="161" y="125"/>
                  </a:cubicBezTo>
                  <a:cubicBezTo>
                    <a:pt x="161" y="116"/>
                    <a:pt x="162" y="107"/>
                    <a:pt x="163" y="103"/>
                  </a:cubicBezTo>
                  <a:close/>
                  <a:moveTo>
                    <a:pt x="154" y="90"/>
                  </a:moveTo>
                  <a:cubicBezTo>
                    <a:pt x="155" y="84"/>
                    <a:pt x="155" y="77"/>
                    <a:pt x="155" y="75"/>
                  </a:cubicBezTo>
                  <a:cubicBezTo>
                    <a:pt x="156" y="75"/>
                    <a:pt x="157" y="74"/>
                    <a:pt x="159" y="75"/>
                  </a:cubicBezTo>
                  <a:cubicBezTo>
                    <a:pt x="161" y="76"/>
                    <a:pt x="162" y="95"/>
                    <a:pt x="157" y="99"/>
                  </a:cubicBezTo>
                  <a:cubicBezTo>
                    <a:pt x="156" y="99"/>
                    <a:pt x="154" y="99"/>
                    <a:pt x="153" y="98"/>
                  </a:cubicBezTo>
                  <a:cubicBezTo>
                    <a:pt x="153" y="97"/>
                    <a:pt x="153" y="94"/>
                    <a:pt x="154" y="90"/>
                  </a:cubicBezTo>
                  <a:close/>
                  <a:moveTo>
                    <a:pt x="151" y="115"/>
                  </a:moveTo>
                  <a:cubicBezTo>
                    <a:pt x="151" y="108"/>
                    <a:pt x="152" y="106"/>
                    <a:pt x="154" y="104"/>
                  </a:cubicBezTo>
                  <a:cubicBezTo>
                    <a:pt x="155" y="103"/>
                    <a:pt x="158" y="105"/>
                    <a:pt x="158" y="105"/>
                  </a:cubicBezTo>
                  <a:cubicBezTo>
                    <a:pt x="159" y="108"/>
                    <a:pt x="158" y="122"/>
                    <a:pt x="157" y="128"/>
                  </a:cubicBezTo>
                  <a:cubicBezTo>
                    <a:pt x="157" y="134"/>
                    <a:pt x="159" y="140"/>
                    <a:pt x="157" y="141"/>
                  </a:cubicBezTo>
                  <a:cubicBezTo>
                    <a:pt x="154" y="142"/>
                    <a:pt x="152" y="141"/>
                    <a:pt x="152" y="139"/>
                  </a:cubicBezTo>
                  <a:cubicBezTo>
                    <a:pt x="151" y="132"/>
                    <a:pt x="151" y="115"/>
                    <a:pt x="151" y="115"/>
                  </a:cubicBezTo>
                  <a:close/>
                  <a:moveTo>
                    <a:pt x="145" y="210"/>
                  </a:moveTo>
                  <a:cubicBezTo>
                    <a:pt x="144" y="220"/>
                    <a:pt x="144" y="219"/>
                    <a:pt x="137" y="219"/>
                  </a:cubicBezTo>
                  <a:cubicBezTo>
                    <a:pt x="131" y="219"/>
                    <a:pt x="116" y="219"/>
                    <a:pt x="115" y="219"/>
                  </a:cubicBezTo>
                  <a:cubicBezTo>
                    <a:pt x="115" y="220"/>
                    <a:pt x="114" y="223"/>
                    <a:pt x="115" y="226"/>
                  </a:cubicBezTo>
                  <a:cubicBezTo>
                    <a:pt x="115" y="230"/>
                    <a:pt x="117" y="231"/>
                    <a:pt x="101" y="233"/>
                  </a:cubicBezTo>
                  <a:cubicBezTo>
                    <a:pt x="97" y="233"/>
                    <a:pt x="73" y="232"/>
                    <a:pt x="71" y="229"/>
                  </a:cubicBezTo>
                  <a:cubicBezTo>
                    <a:pt x="70" y="226"/>
                    <a:pt x="67" y="222"/>
                    <a:pt x="69" y="218"/>
                  </a:cubicBezTo>
                  <a:cubicBezTo>
                    <a:pt x="72" y="220"/>
                    <a:pt x="76" y="222"/>
                    <a:pt x="83" y="225"/>
                  </a:cubicBezTo>
                  <a:cubicBezTo>
                    <a:pt x="89" y="226"/>
                    <a:pt x="98" y="227"/>
                    <a:pt x="103" y="225"/>
                  </a:cubicBezTo>
                  <a:cubicBezTo>
                    <a:pt x="107" y="224"/>
                    <a:pt x="107" y="223"/>
                    <a:pt x="106" y="219"/>
                  </a:cubicBezTo>
                  <a:cubicBezTo>
                    <a:pt x="95" y="219"/>
                    <a:pt x="89" y="218"/>
                    <a:pt x="85" y="218"/>
                  </a:cubicBezTo>
                  <a:cubicBezTo>
                    <a:pt x="79" y="217"/>
                    <a:pt x="79" y="217"/>
                    <a:pt x="79" y="214"/>
                  </a:cubicBezTo>
                  <a:cubicBezTo>
                    <a:pt x="80" y="212"/>
                    <a:pt x="80" y="211"/>
                    <a:pt x="84" y="211"/>
                  </a:cubicBezTo>
                  <a:cubicBezTo>
                    <a:pt x="87" y="212"/>
                    <a:pt x="91" y="212"/>
                    <a:pt x="98" y="212"/>
                  </a:cubicBezTo>
                  <a:cubicBezTo>
                    <a:pt x="103" y="212"/>
                    <a:pt x="106" y="212"/>
                    <a:pt x="106" y="212"/>
                  </a:cubicBezTo>
                  <a:cubicBezTo>
                    <a:pt x="106" y="207"/>
                    <a:pt x="106" y="207"/>
                    <a:pt x="106" y="207"/>
                  </a:cubicBezTo>
                  <a:cubicBezTo>
                    <a:pt x="106" y="207"/>
                    <a:pt x="98" y="207"/>
                    <a:pt x="94" y="207"/>
                  </a:cubicBezTo>
                  <a:cubicBezTo>
                    <a:pt x="84" y="207"/>
                    <a:pt x="86" y="205"/>
                    <a:pt x="85" y="201"/>
                  </a:cubicBezTo>
                  <a:cubicBezTo>
                    <a:pt x="86" y="192"/>
                    <a:pt x="86" y="193"/>
                    <a:pt x="94" y="193"/>
                  </a:cubicBezTo>
                  <a:cubicBezTo>
                    <a:pt x="100" y="193"/>
                    <a:pt x="119" y="192"/>
                    <a:pt x="123" y="193"/>
                  </a:cubicBezTo>
                  <a:cubicBezTo>
                    <a:pt x="131" y="193"/>
                    <a:pt x="130" y="194"/>
                    <a:pt x="130" y="200"/>
                  </a:cubicBezTo>
                  <a:cubicBezTo>
                    <a:pt x="129" y="204"/>
                    <a:pt x="130" y="206"/>
                    <a:pt x="123" y="207"/>
                  </a:cubicBezTo>
                  <a:cubicBezTo>
                    <a:pt x="122" y="207"/>
                    <a:pt x="115" y="207"/>
                    <a:pt x="115" y="207"/>
                  </a:cubicBezTo>
                  <a:cubicBezTo>
                    <a:pt x="115" y="212"/>
                    <a:pt x="115" y="212"/>
                    <a:pt x="115" y="212"/>
                  </a:cubicBezTo>
                  <a:cubicBezTo>
                    <a:pt x="131" y="212"/>
                    <a:pt x="131" y="212"/>
                    <a:pt x="131" y="212"/>
                  </a:cubicBezTo>
                  <a:cubicBezTo>
                    <a:pt x="131" y="212"/>
                    <a:pt x="137" y="212"/>
                    <a:pt x="137" y="207"/>
                  </a:cubicBezTo>
                  <a:cubicBezTo>
                    <a:pt x="137" y="202"/>
                    <a:pt x="138" y="195"/>
                    <a:pt x="138" y="195"/>
                  </a:cubicBezTo>
                  <a:cubicBezTo>
                    <a:pt x="138" y="195"/>
                    <a:pt x="138" y="190"/>
                    <a:pt x="133" y="190"/>
                  </a:cubicBezTo>
                  <a:cubicBezTo>
                    <a:pt x="128" y="190"/>
                    <a:pt x="100" y="189"/>
                    <a:pt x="88" y="189"/>
                  </a:cubicBezTo>
                  <a:cubicBezTo>
                    <a:pt x="80" y="189"/>
                    <a:pt x="79" y="191"/>
                    <a:pt x="79" y="194"/>
                  </a:cubicBezTo>
                  <a:cubicBezTo>
                    <a:pt x="78" y="197"/>
                    <a:pt x="77" y="211"/>
                    <a:pt x="75" y="211"/>
                  </a:cubicBezTo>
                  <a:cubicBezTo>
                    <a:pt x="68" y="209"/>
                    <a:pt x="70" y="208"/>
                    <a:pt x="70" y="204"/>
                  </a:cubicBezTo>
                  <a:cubicBezTo>
                    <a:pt x="70" y="199"/>
                    <a:pt x="71" y="194"/>
                    <a:pt x="72" y="189"/>
                  </a:cubicBezTo>
                  <a:cubicBezTo>
                    <a:pt x="73" y="185"/>
                    <a:pt x="74" y="183"/>
                    <a:pt x="95" y="183"/>
                  </a:cubicBezTo>
                  <a:cubicBezTo>
                    <a:pt x="105" y="183"/>
                    <a:pt x="135" y="183"/>
                    <a:pt x="135" y="183"/>
                  </a:cubicBezTo>
                  <a:cubicBezTo>
                    <a:pt x="141" y="184"/>
                    <a:pt x="144" y="183"/>
                    <a:pt x="145" y="190"/>
                  </a:cubicBezTo>
                  <a:cubicBezTo>
                    <a:pt x="145" y="199"/>
                    <a:pt x="145" y="202"/>
                    <a:pt x="145" y="210"/>
                  </a:cubicBezTo>
                  <a:close/>
                  <a:moveTo>
                    <a:pt x="79" y="165"/>
                  </a:moveTo>
                  <a:cubicBezTo>
                    <a:pt x="79" y="167"/>
                    <a:pt x="82" y="167"/>
                    <a:pt x="87" y="166"/>
                  </a:cubicBezTo>
                  <a:cubicBezTo>
                    <a:pt x="92" y="166"/>
                    <a:pt x="91" y="165"/>
                    <a:pt x="92" y="169"/>
                  </a:cubicBezTo>
                  <a:cubicBezTo>
                    <a:pt x="92" y="171"/>
                    <a:pt x="92" y="171"/>
                    <a:pt x="89" y="171"/>
                  </a:cubicBezTo>
                  <a:cubicBezTo>
                    <a:pt x="78" y="172"/>
                    <a:pt x="79" y="171"/>
                    <a:pt x="79" y="174"/>
                  </a:cubicBezTo>
                  <a:cubicBezTo>
                    <a:pt x="79" y="176"/>
                    <a:pt x="81" y="175"/>
                    <a:pt x="87" y="175"/>
                  </a:cubicBezTo>
                  <a:cubicBezTo>
                    <a:pt x="91" y="175"/>
                    <a:pt x="92" y="174"/>
                    <a:pt x="92" y="177"/>
                  </a:cubicBezTo>
                  <a:cubicBezTo>
                    <a:pt x="92" y="179"/>
                    <a:pt x="92" y="180"/>
                    <a:pt x="92" y="180"/>
                  </a:cubicBezTo>
                  <a:cubicBezTo>
                    <a:pt x="89" y="180"/>
                    <a:pt x="77" y="181"/>
                    <a:pt x="75" y="181"/>
                  </a:cubicBezTo>
                  <a:cubicBezTo>
                    <a:pt x="72" y="180"/>
                    <a:pt x="72" y="181"/>
                    <a:pt x="72" y="174"/>
                  </a:cubicBezTo>
                  <a:cubicBezTo>
                    <a:pt x="72" y="169"/>
                    <a:pt x="72" y="164"/>
                    <a:pt x="74" y="159"/>
                  </a:cubicBezTo>
                  <a:cubicBezTo>
                    <a:pt x="75" y="156"/>
                    <a:pt x="75" y="157"/>
                    <a:pt x="87" y="157"/>
                  </a:cubicBezTo>
                  <a:cubicBezTo>
                    <a:pt x="93" y="157"/>
                    <a:pt x="92" y="156"/>
                    <a:pt x="93" y="160"/>
                  </a:cubicBezTo>
                  <a:cubicBezTo>
                    <a:pt x="93" y="162"/>
                    <a:pt x="93" y="162"/>
                    <a:pt x="83" y="163"/>
                  </a:cubicBezTo>
                  <a:cubicBezTo>
                    <a:pt x="79" y="163"/>
                    <a:pt x="79" y="162"/>
                    <a:pt x="79" y="165"/>
                  </a:cubicBezTo>
                  <a:close/>
                  <a:moveTo>
                    <a:pt x="97" y="160"/>
                  </a:moveTo>
                  <a:cubicBezTo>
                    <a:pt x="96" y="159"/>
                    <a:pt x="98" y="156"/>
                    <a:pt x="99" y="156"/>
                  </a:cubicBezTo>
                  <a:cubicBezTo>
                    <a:pt x="101" y="156"/>
                    <a:pt x="105" y="159"/>
                    <a:pt x="106" y="159"/>
                  </a:cubicBezTo>
                  <a:cubicBezTo>
                    <a:pt x="106" y="159"/>
                    <a:pt x="107" y="160"/>
                    <a:pt x="109" y="161"/>
                  </a:cubicBezTo>
                  <a:cubicBezTo>
                    <a:pt x="110" y="160"/>
                    <a:pt x="110" y="160"/>
                    <a:pt x="110" y="160"/>
                  </a:cubicBezTo>
                  <a:cubicBezTo>
                    <a:pt x="112" y="159"/>
                    <a:pt x="118" y="156"/>
                    <a:pt x="119" y="156"/>
                  </a:cubicBezTo>
                  <a:cubicBezTo>
                    <a:pt x="120" y="156"/>
                    <a:pt x="122" y="160"/>
                    <a:pt x="120" y="160"/>
                  </a:cubicBezTo>
                  <a:cubicBezTo>
                    <a:pt x="119" y="162"/>
                    <a:pt x="116" y="163"/>
                    <a:pt x="115" y="164"/>
                  </a:cubicBezTo>
                  <a:cubicBezTo>
                    <a:pt x="117" y="165"/>
                    <a:pt x="118" y="166"/>
                    <a:pt x="118" y="166"/>
                  </a:cubicBezTo>
                  <a:cubicBezTo>
                    <a:pt x="121" y="167"/>
                    <a:pt x="121" y="168"/>
                    <a:pt x="121" y="170"/>
                  </a:cubicBezTo>
                  <a:cubicBezTo>
                    <a:pt x="121" y="171"/>
                    <a:pt x="120" y="171"/>
                    <a:pt x="119" y="172"/>
                  </a:cubicBezTo>
                  <a:cubicBezTo>
                    <a:pt x="118" y="172"/>
                    <a:pt x="117" y="173"/>
                    <a:pt x="115" y="174"/>
                  </a:cubicBezTo>
                  <a:cubicBezTo>
                    <a:pt x="116" y="174"/>
                    <a:pt x="117" y="175"/>
                    <a:pt x="118" y="175"/>
                  </a:cubicBezTo>
                  <a:cubicBezTo>
                    <a:pt x="123" y="178"/>
                    <a:pt x="123" y="177"/>
                    <a:pt x="121" y="180"/>
                  </a:cubicBezTo>
                  <a:cubicBezTo>
                    <a:pt x="120" y="182"/>
                    <a:pt x="117" y="181"/>
                    <a:pt x="116" y="180"/>
                  </a:cubicBezTo>
                  <a:cubicBezTo>
                    <a:pt x="116" y="180"/>
                    <a:pt x="112" y="179"/>
                    <a:pt x="109" y="177"/>
                  </a:cubicBezTo>
                  <a:cubicBezTo>
                    <a:pt x="107" y="178"/>
                    <a:pt x="104" y="179"/>
                    <a:pt x="102" y="180"/>
                  </a:cubicBezTo>
                  <a:cubicBezTo>
                    <a:pt x="99" y="182"/>
                    <a:pt x="98" y="182"/>
                    <a:pt x="97" y="180"/>
                  </a:cubicBezTo>
                  <a:cubicBezTo>
                    <a:pt x="95" y="177"/>
                    <a:pt x="96" y="178"/>
                    <a:pt x="99" y="176"/>
                  </a:cubicBezTo>
                  <a:cubicBezTo>
                    <a:pt x="100" y="175"/>
                    <a:pt x="101" y="175"/>
                    <a:pt x="103" y="174"/>
                  </a:cubicBezTo>
                  <a:cubicBezTo>
                    <a:pt x="101" y="173"/>
                    <a:pt x="100" y="173"/>
                    <a:pt x="98" y="171"/>
                  </a:cubicBezTo>
                  <a:cubicBezTo>
                    <a:pt x="97" y="171"/>
                    <a:pt x="96" y="170"/>
                    <a:pt x="96" y="170"/>
                  </a:cubicBezTo>
                  <a:cubicBezTo>
                    <a:pt x="96" y="168"/>
                    <a:pt x="95" y="167"/>
                    <a:pt x="99" y="165"/>
                  </a:cubicBezTo>
                  <a:cubicBezTo>
                    <a:pt x="100" y="165"/>
                    <a:pt x="101" y="164"/>
                    <a:pt x="102" y="164"/>
                  </a:cubicBezTo>
                  <a:cubicBezTo>
                    <a:pt x="100" y="163"/>
                    <a:pt x="97" y="161"/>
                    <a:pt x="97" y="160"/>
                  </a:cubicBezTo>
                  <a:close/>
                  <a:moveTo>
                    <a:pt x="143" y="180"/>
                  </a:moveTo>
                  <a:cubicBezTo>
                    <a:pt x="141" y="180"/>
                    <a:pt x="127" y="181"/>
                    <a:pt x="127" y="181"/>
                  </a:cubicBezTo>
                  <a:cubicBezTo>
                    <a:pt x="125" y="181"/>
                    <a:pt x="125" y="181"/>
                    <a:pt x="125" y="179"/>
                  </a:cubicBezTo>
                  <a:cubicBezTo>
                    <a:pt x="125" y="176"/>
                    <a:pt x="125" y="176"/>
                    <a:pt x="130" y="176"/>
                  </a:cubicBezTo>
                  <a:cubicBezTo>
                    <a:pt x="134" y="176"/>
                    <a:pt x="138" y="176"/>
                    <a:pt x="138" y="174"/>
                  </a:cubicBezTo>
                  <a:cubicBezTo>
                    <a:pt x="138" y="172"/>
                    <a:pt x="137" y="171"/>
                    <a:pt x="130" y="172"/>
                  </a:cubicBezTo>
                  <a:cubicBezTo>
                    <a:pt x="126" y="172"/>
                    <a:pt x="126" y="172"/>
                    <a:pt x="126" y="171"/>
                  </a:cubicBezTo>
                  <a:cubicBezTo>
                    <a:pt x="125" y="168"/>
                    <a:pt x="125" y="167"/>
                    <a:pt x="128" y="166"/>
                  </a:cubicBezTo>
                  <a:cubicBezTo>
                    <a:pt x="134" y="166"/>
                    <a:pt x="138" y="166"/>
                    <a:pt x="138" y="165"/>
                  </a:cubicBezTo>
                  <a:cubicBezTo>
                    <a:pt x="139" y="163"/>
                    <a:pt x="138" y="162"/>
                    <a:pt x="134" y="162"/>
                  </a:cubicBezTo>
                  <a:cubicBezTo>
                    <a:pt x="125" y="163"/>
                    <a:pt x="125" y="164"/>
                    <a:pt x="125" y="161"/>
                  </a:cubicBezTo>
                  <a:cubicBezTo>
                    <a:pt x="125" y="158"/>
                    <a:pt x="124" y="158"/>
                    <a:pt x="131" y="157"/>
                  </a:cubicBezTo>
                  <a:cubicBezTo>
                    <a:pt x="138" y="157"/>
                    <a:pt x="143" y="156"/>
                    <a:pt x="144" y="159"/>
                  </a:cubicBezTo>
                  <a:cubicBezTo>
                    <a:pt x="145" y="163"/>
                    <a:pt x="145" y="168"/>
                    <a:pt x="145" y="175"/>
                  </a:cubicBezTo>
                  <a:cubicBezTo>
                    <a:pt x="145" y="180"/>
                    <a:pt x="145" y="180"/>
                    <a:pt x="143" y="180"/>
                  </a:cubicBezTo>
                  <a:close/>
                  <a:moveTo>
                    <a:pt x="142" y="151"/>
                  </a:moveTo>
                  <a:cubicBezTo>
                    <a:pt x="140" y="152"/>
                    <a:pt x="131" y="140"/>
                    <a:pt x="125" y="132"/>
                  </a:cubicBezTo>
                  <a:cubicBezTo>
                    <a:pt x="122" y="129"/>
                    <a:pt x="115" y="123"/>
                    <a:pt x="108" y="122"/>
                  </a:cubicBezTo>
                  <a:cubicBezTo>
                    <a:pt x="97" y="122"/>
                    <a:pt x="83" y="140"/>
                    <a:pt x="79" y="146"/>
                  </a:cubicBezTo>
                  <a:cubicBezTo>
                    <a:pt x="77" y="149"/>
                    <a:pt x="75" y="152"/>
                    <a:pt x="72" y="151"/>
                  </a:cubicBezTo>
                  <a:cubicBezTo>
                    <a:pt x="69" y="149"/>
                    <a:pt x="69" y="149"/>
                    <a:pt x="71" y="144"/>
                  </a:cubicBezTo>
                  <a:cubicBezTo>
                    <a:pt x="74" y="137"/>
                    <a:pt x="87" y="123"/>
                    <a:pt x="93" y="119"/>
                  </a:cubicBezTo>
                  <a:cubicBezTo>
                    <a:pt x="98" y="113"/>
                    <a:pt x="100" y="113"/>
                    <a:pt x="102" y="106"/>
                  </a:cubicBezTo>
                  <a:cubicBezTo>
                    <a:pt x="103" y="94"/>
                    <a:pt x="102" y="91"/>
                    <a:pt x="99" y="91"/>
                  </a:cubicBezTo>
                  <a:cubicBezTo>
                    <a:pt x="95" y="90"/>
                    <a:pt x="80" y="88"/>
                    <a:pt x="79" y="98"/>
                  </a:cubicBezTo>
                  <a:cubicBezTo>
                    <a:pt x="79" y="106"/>
                    <a:pt x="79" y="109"/>
                    <a:pt x="79" y="113"/>
                  </a:cubicBezTo>
                  <a:cubicBezTo>
                    <a:pt x="79" y="118"/>
                    <a:pt x="78" y="117"/>
                    <a:pt x="74" y="117"/>
                  </a:cubicBezTo>
                  <a:cubicBezTo>
                    <a:pt x="71" y="117"/>
                    <a:pt x="72" y="100"/>
                    <a:pt x="72" y="89"/>
                  </a:cubicBezTo>
                  <a:cubicBezTo>
                    <a:pt x="74" y="83"/>
                    <a:pt x="78" y="84"/>
                    <a:pt x="85" y="83"/>
                  </a:cubicBezTo>
                  <a:cubicBezTo>
                    <a:pt x="88" y="84"/>
                    <a:pt x="92" y="83"/>
                    <a:pt x="95" y="83"/>
                  </a:cubicBezTo>
                  <a:cubicBezTo>
                    <a:pt x="100" y="83"/>
                    <a:pt x="102" y="81"/>
                    <a:pt x="102" y="76"/>
                  </a:cubicBezTo>
                  <a:cubicBezTo>
                    <a:pt x="102" y="72"/>
                    <a:pt x="103" y="71"/>
                    <a:pt x="107" y="71"/>
                  </a:cubicBezTo>
                  <a:cubicBezTo>
                    <a:pt x="110" y="70"/>
                    <a:pt x="110" y="73"/>
                    <a:pt x="111" y="76"/>
                  </a:cubicBezTo>
                  <a:cubicBezTo>
                    <a:pt x="112" y="82"/>
                    <a:pt x="110" y="82"/>
                    <a:pt x="118" y="83"/>
                  </a:cubicBezTo>
                  <a:cubicBezTo>
                    <a:pt x="125" y="83"/>
                    <a:pt x="130" y="83"/>
                    <a:pt x="133" y="83"/>
                  </a:cubicBezTo>
                  <a:cubicBezTo>
                    <a:pt x="139" y="84"/>
                    <a:pt x="143" y="83"/>
                    <a:pt x="143" y="93"/>
                  </a:cubicBezTo>
                  <a:cubicBezTo>
                    <a:pt x="143" y="101"/>
                    <a:pt x="145" y="109"/>
                    <a:pt x="143" y="112"/>
                  </a:cubicBezTo>
                  <a:cubicBezTo>
                    <a:pt x="142" y="114"/>
                    <a:pt x="139" y="115"/>
                    <a:pt x="137" y="115"/>
                  </a:cubicBezTo>
                  <a:cubicBezTo>
                    <a:pt x="134" y="113"/>
                    <a:pt x="140" y="95"/>
                    <a:pt x="133" y="92"/>
                  </a:cubicBezTo>
                  <a:cubicBezTo>
                    <a:pt x="128" y="90"/>
                    <a:pt x="117" y="90"/>
                    <a:pt x="113" y="91"/>
                  </a:cubicBezTo>
                  <a:cubicBezTo>
                    <a:pt x="110" y="93"/>
                    <a:pt x="111" y="100"/>
                    <a:pt x="111" y="104"/>
                  </a:cubicBezTo>
                  <a:cubicBezTo>
                    <a:pt x="111" y="108"/>
                    <a:pt x="111" y="112"/>
                    <a:pt x="119" y="117"/>
                  </a:cubicBezTo>
                  <a:cubicBezTo>
                    <a:pt x="126" y="123"/>
                    <a:pt x="134" y="130"/>
                    <a:pt x="141" y="138"/>
                  </a:cubicBezTo>
                  <a:cubicBezTo>
                    <a:pt x="145" y="143"/>
                    <a:pt x="149" y="149"/>
                    <a:pt x="142" y="151"/>
                  </a:cubicBezTo>
                  <a:close/>
                  <a:moveTo>
                    <a:pt x="146" y="46"/>
                  </a:moveTo>
                  <a:cubicBezTo>
                    <a:pt x="112" y="46"/>
                    <a:pt x="112" y="46"/>
                    <a:pt x="112" y="46"/>
                  </a:cubicBezTo>
                  <a:cubicBezTo>
                    <a:pt x="112" y="41"/>
                    <a:pt x="116" y="37"/>
                    <a:pt x="120" y="37"/>
                  </a:cubicBezTo>
                  <a:cubicBezTo>
                    <a:pt x="142" y="37"/>
                    <a:pt x="142" y="37"/>
                    <a:pt x="142" y="37"/>
                  </a:cubicBezTo>
                  <a:cubicBezTo>
                    <a:pt x="144" y="37"/>
                    <a:pt x="146" y="39"/>
                    <a:pt x="146" y="42"/>
                  </a:cubicBezTo>
                  <a:lnTo>
                    <a:pt x="146" y="46"/>
                  </a:lnTo>
                  <a:close/>
                  <a:moveTo>
                    <a:pt x="179" y="194"/>
                  </a:moveTo>
                  <a:cubicBezTo>
                    <a:pt x="178" y="196"/>
                    <a:pt x="173" y="196"/>
                    <a:pt x="172" y="198"/>
                  </a:cubicBezTo>
                  <a:cubicBezTo>
                    <a:pt x="171" y="199"/>
                    <a:pt x="171" y="211"/>
                    <a:pt x="172" y="212"/>
                  </a:cubicBezTo>
                  <a:cubicBezTo>
                    <a:pt x="173" y="213"/>
                    <a:pt x="175" y="212"/>
                    <a:pt x="178" y="212"/>
                  </a:cubicBezTo>
                  <a:cubicBezTo>
                    <a:pt x="181" y="212"/>
                    <a:pt x="182" y="220"/>
                    <a:pt x="180" y="220"/>
                  </a:cubicBezTo>
                  <a:cubicBezTo>
                    <a:pt x="178" y="220"/>
                    <a:pt x="170" y="221"/>
                    <a:pt x="166" y="222"/>
                  </a:cubicBezTo>
                  <a:cubicBezTo>
                    <a:pt x="162" y="222"/>
                    <a:pt x="160" y="223"/>
                    <a:pt x="155" y="222"/>
                  </a:cubicBezTo>
                  <a:cubicBezTo>
                    <a:pt x="152" y="222"/>
                    <a:pt x="152" y="220"/>
                    <a:pt x="151" y="218"/>
                  </a:cubicBezTo>
                  <a:cubicBezTo>
                    <a:pt x="151" y="214"/>
                    <a:pt x="151" y="213"/>
                    <a:pt x="154" y="214"/>
                  </a:cubicBezTo>
                  <a:cubicBezTo>
                    <a:pt x="157" y="214"/>
                    <a:pt x="159" y="214"/>
                    <a:pt x="162" y="212"/>
                  </a:cubicBezTo>
                  <a:cubicBezTo>
                    <a:pt x="164" y="210"/>
                    <a:pt x="163" y="206"/>
                    <a:pt x="163" y="203"/>
                  </a:cubicBezTo>
                  <a:cubicBezTo>
                    <a:pt x="163" y="200"/>
                    <a:pt x="164" y="197"/>
                    <a:pt x="160" y="198"/>
                  </a:cubicBezTo>
                  <a:cubicBezTo>
                    <a:pt x="154" y="199"/>
                    <a:pt x="154" y="200"/>
                    <a:pt x="154" y="191"/>
                  </a:cubicBezTo>
                  <a:cubicBezTo>
                    <a:pt x="154" y="187"/>
                    <a:pt x="154" y="184"/>
                    <a:pt x="154" y="181"/>
                  </a:cubicBezTo>
                  <a:cubicBezTo>
                    <a:pt x="154" y="177"/>
                    <a:pt x="153" y="174"/>
                    <a:pt x="159" y="173"/>
                  </a:cubicBezTo>
                  <a:cubicBezTo>
                    <a:pt x="162" y="173"/>
                    <a:pt x="160" y="180"/>
                    <a:pt x="160" y="184"/>
                  </a:cubicBezTo>
                  <a:cubicBezTo>
                    <a:pt x="160" y="187"/>
                    <a:pt x="160" y="191"/>
                    <a:pt x="162" y="191"/>
                  </a:cubicBezTo>
                  <a:cubicBezTo>
                    <a:pt x="167" y="191"/>
                    <a:pt x="164" y="181"/>
                    <a:pt x="164" y="171"/>
                  </a:cubicBezTo>
                  <a:cubicBezTo>
                    <a:pt x="164" y="165"/>
                    <a:pt x="163" y="163"/>
                    <a:pt x="168" y="162"/>
                  </a:cubicBezTo>
                  <a:cubicBezTo>
                    <a:pt x="172" y="161"/>
                    <a:pt x="171" y="163"/>
                    <a:pt x="171" y="168"/>
                  </a:cubicBezTo>
                  <a:cubicBezTo>
                    <a:pt x="171" y="172"/>
                    <a:pt x="171" y="189"/>
                    <a:pt x="173" y="189"/>
                  </a:cubicBezTo>
                  <a:cubicBezTo>
                    <a:pt x="177" y="188"/>
                    <a:pt x="176" y="175"/>
                    <a:pt x="176" y="172"/>
                  </a:cubicBezTo>
                  <a:cubicBezTo>
                    <a:pt x="176" y="168"/>
                    <a:pt x="175" y="167"/>
                    <a:pt x="179" y="166"/>
                  </a:cubicBezTo>
                  <a:cubicBezTo>
                    <a:pt x="182" y="166"/>
                    <a:pt x="182" y="166"/>
                    <a:pt x="183" y="169"/>
                  </a:cubicBezTo>
                  <a:cubicBezTo>
                    <a:pt x="183" y="173"/>
                    <a:pt x="183" y="176"/>
                    <a:pt x="183" y="179"/>
                  </a:cubicBezTo>
                  <a:cubicBezTo>
                    <a:pt x="183" y="182"/>
                    <a:pt x="183" y="184"/>
                    <a:pt x="182" y="188"/>
                  </a:cubicBezTo>
                  <a:cubicBezTo>
                    <a:pt x="182" y="192"/>
                    <a:pt x="180" y="193"/>
                    <a:pt x="179" y="194"/>
                  </a:cubicBezTo>
                  <a:close/>
                  <a:moveTo>
                    <a:pt x="197" y="232"/>
                  </a:moveTo>
                  <a:cubicBezTo>
                    <a:pt x="195" y="233"/>
                    <a:pt x="194" y="233"/>
                    <a:pt x="191" y="232"/>
                  </a:cubicBezTo>
                  <a:cubicBezTo>
                    <a:pt x="189" y="232"/>
                    <a:pt x="188" y="230"/>
                    <a:pt x="187" y="225"/>
                  </a:cubicBezTo>
                  <a:cubicBezTo>
                    <a:pt x="186" y="222"/>
                    <a:pt x="185" y="219"/>
                    <a:pt x="184" y="213"/>
                  </a:cubicBezTo>
                  <a:cubicBezTo>
                    <a:pt x="183" y="206"/>
                    <a:pt x="182" y="200"/>
                    <a:pt x="184" y="197"/>
                  </a:cubicBezTo>
                  <a:cubicBezTo>
                    <a:pt x="184" y="194"/>
                    <a:pt x="186" y="190"/>
                    <a:pt x="188" y="187"/>
                  </a:cubicBezTo>
                  <a:cubicBezTo>
                    <a:pt x="189" y="184"/>
                    <a:pt x="190" y="182"/>
                    <a:pt x="191" y="177"/>
                  </a:cubicBezTo>
                  <a:cubicBezTo>
                    <a:pt x="192" y="171"/>
                    <a:pt x="192" y="171"/>
                    <a:pt x="191" y="167"/>
                  </a:cubicBezTo>
                  <a:cubicBezTo>
                    <a:pt x="191" y="165"/>
                    <a:pt x="190" y="163"/>
                    <a:pt x="189" y="160"/>
                  </a:cubicBezTo>
                  <a:cubicBezTo>
                    <a:pt x="188" y="157"/>
                    <a:pt x="187" y="156"/>
                    <a:pt x="190" y="155"/>
                  </a:cubicBezTo>
                  <a:cubicBezTo>
                    <a:pt x="195" y="155"/>
                    <a:pt x="195" y="155"/>
                    <a:pt x="197" y="159"/>
                  </a:cubicBezTo>
                  <a:cubicBezTo>
                    <a:pt x="200" y="164"/>
                    <a:pt x="200" y="167"/>
                    <a:pt x="200" y="168"/>
                  </a:cubicBezTo>
                  <a:cubicBezTo>
                    <a:pt x="200" y="173"/>
                    <a:pt x="200" y="177"/>
                    <a:pt x="196" y="186"/>
                  </a:cubicBezTo>
                  <a:cubicBezTo>
                    <a:pt x="192" y="194"/>
                    <a:pt x="191" y="197"/>
                    <a:pt x="191" y="204"/>
                  </a:cubicBezTo>
                  <a:cubicBezTo>
                    <a:pt x="192" y="213"/>
                    <a:pt x="194" y="221"/>
                    <a:pt x="195" y="224"/>
                  </a:cubicBezTo>
                  <a:cubicBezTo>
                    <a:pt x="196" y="227"/>
                    <a:pt x="198" y="232"/>
                    <a:pt x="197" y="232"/>
                  </a:cubicBezTo>
                  <a:close/>
                  <a:moveTo>
                    <a:pt x="209" y="221"/>
                  </a:moveTo>
                  <a:cubicBezTo>
                    <a:pt x="211" y="226"/>
                    <a:pt x="214" y="231"/>
                    <a:pt x="212" y="231"/>
                  </a:cubicBezTo>
                  <a:cubicBezTo>
                    <a:pt x="210" y="232"/>
                    <a:pt x="207" y="232"/>
                    <a:pt x="206" y="231"/>
                  </a:cubicBezTo>
                  <a:cubicBezTo>
                    <a:pt x="204" y="228"/>
                    <a:pt x="202" y="224"/>
                    <a:pt x="200" y="217"/>
                  </a:cubicBezTo>
                  <a:cubicBezTo>
                    <a:pt x="199" y="209"/>
                    <a:pt x="199" y="204"/>
                    <a:pt x="199" y="198"/>
                  </a:cubicBezTo>
                  <a:cubicBezTo>
                    <a:pt x="202" y="187"/>
                    <a:pt x="207" y="184"/>
                    <a:pt x="208" y="175"/>
                  </a:cubicBezTo>
                  <a:cubicBezTo>
                    <a:pt x="208" y="170"/>
                    <a:pt x="208" y="168"/>
                    <a:pt x="207" y="166"/>
                  </a:cubicBezTo>
                  <a:cubicBezTo>
                    <a:pt x="205" y="162"/>
                    <a:pt x="201" y="156"/>
                    <a:pt x="206" y="156"/>
                  </a:cubicBezTo>
                  <a:cubicBezTo>
                    <a:pt x="210" y="156"/>
                    <a:pt x="210" y="156"/>
                    <a:pt x="211" y="157"/>
                  </a:cubicBezTo>
                  <a:cubicBezTo>
                    <a:pt x="213" y="159"/>
                    <a:pt x="216" y="166"/>
                    <a:pt x="216" y="170"/>
                  </a:cubicBezTo>
                  <a:cubicBezTo>
                    <a:pt x="217" y="177"/>
                    <a:pt x="214" y="183"/>
                    <a:pt x="212" y="188"/>
                  </a:cubicBezTo>
                  <a:cubicBezTo>
                    <a:pt x="209" y="195"/>
                    <a:pt x="207" y="198"/>
                    <a:pt x="207" y="204"/>
                  </a:cubicBezTo>
                  <a:cubicBezTo>
                    <a:pt x="207" y="208"/>
                    <a:pt x="207" y="214"/>
                    <a:pt x="209" y="221"/>
                  </a:cubicBezTo>
                  <a:close/>
                  <a:moveTo>
                    <a:pt x="229" y="182"/>
                  </a:moveTo>
                  <a:cubicBezTo>
                    <a:pt x="226" y="193"/>
                    <a:pt x="224" y="191"/>
                    <a:pt x="222" y="203"/>
                  </a:cubicBezTo>
                  <a:cubicBezTo>
                    <a:pt x="222" y="207"/>
                    <a:pt x="224" y="217"/>
                    <a:pt x="225" y="221"/>
                  </a:cubicBezTo>
                  <a:cubicBezTo>
                    <a:pt x="226" y="224"/>
                    <a:pt x="229" y="231"/>
                    <a:pt x="227" y="231"/>
                  </a:cubicBezTo>
                  <a:cubicBezTo>
                    <a:pt x="226" y="232"/>
                    <a:pt x="222" y="231"/>
                    <a:pt x="221" y="230"/>
                  </a:cubicBezTo>
                  <a:cubicBezTo>
                    <a:pt x="219" y="228"/>
                    <a:pt x="217" y="222"/>
                    <a:pt x="217" y="219"/>
                  </a:cubicBezTo>
                  <a:cubicBezTo>
                    <a:pt x="215" y="213"/>
                    <a:pt x="212" y="201"/>
                    <a:pt x="217" y="192"/>
                  </a:cubicBezTo>
                  <a:cubicBezTo>
                    <a:pt x="219" y="189"/>
                    <a:pt x="221" y="185"/>
                    <a:pt x="222" y="177"/>
                  </a:cubicBezTo>
                  <a:cubicBezTo>
                    <a:pt x="222" y="167"/>
                    <a:pt x="222" y="166"/>
                    <a:pt x="220" y="161"/>
                  </a:cubicBezTo>
                  <a:cubicBezTo>
                    <a:pt x="219" y="158"/>
                    <a:pt x="218" y="156"/>
                    <a:pt x="220" y="156"/>
                  </a:cubicBezTo>
                  <a:cubicBezTo>
                    <a:pt x="228" y="156"/>
                    <a:pt x="227" y="158"/>
                    <a:pt x="229" y="163"/>
                  </a:cubicBezTo>
                  <a:cubicBezTo>
                    <a:pt x="230" y="169"/>
                    <a:pt x="230" y="172"/>
                    <a:pt x="229" y="182"/>
                  </a:cubicBezTo>
                  <a:close/>
                  <a:moveTo>
                    <a:pt x="227" y="147"/>
                  </a:moveTo>
                  <a:cubicBezTo>
                    <a:pt x="223" y="148"/>
                    <a:pt x="223" y="146"/>
                    <a:pt x="223" y="140"/>
                  </a:cubicBezTo>
                  <a:cubicBezTo>
                    <a:pt x="223" y="137"/>
                    <a:pt x="223" y="125"/>
                    <a:pt x="218" y="123"/>
                  </a:cubicBezTo>
                  <a:cubicBezTo>
                    <a:pt x="214" y="121"/>
                    <a:pt x="210" y="121"/>
                    <a:pt x="209" y="122"/>
                  </a:cubicBezTo>
                  <a:cubicBezTo>
                    <a:pt x="208" y="123"/>
                    <a:pt x="208" y="144"/>
                    <a:pt x="208" y="144"/>
                  </a:cubicBezTo>
                  <a:cubicBezTo>
                    <a:pt x="208" y="149"/>
                    <a:pt x="206" y="148"/>
                    <a:pt x="204" y="148"/>
                  </a:cubicBezTo>
                  <a:cubicBezTo>
                    <a:pt x="200" y="147"/>
                    <a:pt x="200" y="144"/>
                    <a:pt x="200" y="140"/>
                  </a:cubicBezTo>
                  <a:cubicBezTo>
                    <a:pt x="200" y="137"/>
                    <a:pt x="200" y="122"/>
                    <a:pt x="200" y="122"/>
                  </a:cubicBezTo>
                  <a:cubicBezTo>
                    <a:pt x="199" y="121"/>
                    <a:pt x="191" y="120"/>
                    <a:pt x="189" y="129"/>
                  </a:cubicBezTo>
                  <a:cubicBezTo>
                    <a:pt x="188" y="137"/>
                    <a:pt x="187" y="142"/>
                    <a:pt x="187" y="144"/>
                  </a:cubicBezTo>
                  <a:cubicBezTo>
                    <a:pt x="187" y="145"/>
                    <a:pt x="187" y="146"/>
                    <a:pt x="186" y="147"/>
                  </a:cubicBezTo>
                  <a:cubicBezTo>
                    <a:pt x="184" y="147"/>
                    <a:pt x="181" y="148"/>
                    <a:pt x="181" y="147"/>
                  </a:cubicBezTo>
                  <a:cubicBezTo>
                    <a:pt x="180" y="144"/>
                    <a:pt x="181" y="139"/>
                    <a:pt x="181" y="134"/>
                  </a:cubicBezTo>
                  <a:cubicBezTo>
                    <a:pt x="182" y="129"/>
                    <a:pt x="183" y="125"/>
                    <a:pt x="185" y="121"/>
                  </a:cubicBezTo>
                  <a:cubicBezTo>
                    <a:pt x="186" y="117"/>
                    <a:pt x="194" y="115"/>
                    <a:pt x="199" y="113"/>
                  </a:cubicBezTo>
                  <a:cubicBezTo>
                    <a:pt x="201" y="113"/>
                    <a:pt x="201" y="108"/>
                    <a:pt x="200" y="108"/>
                  </a:cubicBezTo>
                  <a:cubicBezTo>
                    <a:pt x="198" y="108"/>
                    <a:pt x="193" y="109"/>
                    <a:pt x="189" y="109"/>
                  </a:cubicBezTo>
                  <a:cubicBezTo>
                    <a:pt x="187" y="109"/>
                    <a:pt x="185" y="111"/>
                    <a:pt x="183" y="107"/>
                  </a:cubicBezTo>
                  <a:cubicBezTo>
                    <a:pt x="182" y="105"/>
                    <a:pt x="181" y="103"/>
                    <a:pt x="187" y="102"/>
                  </a:cubicBezTo>
                  <a:cubicBezTo>
                    <a:pt x="195" y="102"/>
                    <a:pt x="195" y="102"/>
                    <a:pt x="195" y="102"/>
                  </a:cubicBezTo>
                  <a:cubicBezTo>
                    <a:pt x="195" y="102"/>
                    <a:pt x="200" y="102"/>
                    <a:pt x="200" y="101"/>
                  </a:cubicBezTo>
                  <a:cubicBezTo>
                    <a:pt x="200" y="99"/>
                    <a:pt x="201" y="97"/>
                    <a:pt x="202" y="95"/>
                  </a:cubicBezTo>
                  <a:cubicBezTo>
                    <a:pt x="202" y="94"/>
                    <a:pt x="204" y="94"/>
                    <a:pt x="206" y="95"/>
                  </a:cubicBezTo>
                  <a:cubicBezTo>
                    <a:pt x="209" y="95"/>
                    <a:pt x="208" y="95"/>
                    <a:pt x="208" y="99"/>
                  </a:cubicBezTo>
                  <a:cubicBezTo>
                    <a:pt x="208" y="101"/>
                    <a:pt x="208" y="101"/>
                    <a:pt x="217" y="101"/>
                  </a:cubicBezTo>
                  <a:cubicBezTo>
                    <a:pt x="224" y="101"/>
                    <a:pt x="228" y="100"/>
                    <a:pt x="228" y="102"/>
                  </a:cubicBezTo>
                  <a:cubicBezTo>
                    <a:pt x="228" y="104"/>
                    <a:pt x="228" y="106"/>
                    <a:pt x="228" y="107"/>
                  </a:cubicBezTo>
                  <a:cubicBezTo>
                    <a:pt x="227" y="108"/>
                    <a:pt x="225" y="108"/>
                    <a:pt x="222" y="108"/>
                  </a:cubicBezTo>
                  <a:cubicBezTo>
                    <a:pt x="217" y="108"/>
                    <a:pt x="210" y="108"/>
                    <a:pt x="209" y="108"/>
                  </a:cubicBezTo>
                  <a:cubicBezTo>
                    <a:pt x="208" y="109"/>
                    <a:pt x="208" y="110"/>
                    <a:pt x="208" y="111"/>
                  </a:cubicBezTo>
                  <a:cubicBezTo>
                    <a:pt x="209" y="112"/>
                    <a:pt x="208" y="113"/>
                    <a:pt x="212" y="114"/>
                  </a:cubicBezTo>
                  <a:cubicBezTo>
                    <a:pt x="227" y="118"/>
                    <a:pt x="227" y="117"/>
                    <a:pt x="229" y="126"/>
                  </a:cubicBezTo>
                  <a:cubicBezTo>
                    <a:pt x="230" y="134"/>
                    <a:pt x="230" y="138"/>
                    <a:pt x="230" y="141"/>
                  </a:cubicBezTo>
                  <a:cubicBezTo>
                    <a:pt x="230" y="144"/>
                    <a:pt x="231" y="145"/>
                    <a:pt x="227" y="147"/>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54"/>
            <p:cNvSpPr/>
            <p:nvPr/>
          </p:nvSpPr>
          <p:spPr bwMode="auto">
            <a:xfrm>
              <a:off x="-1785938" y="2676525"/>
              <a:ext cx="41275" cy="38100"/>
            </a:xfrm>
            <a:custGeom>
              <a:avLst/>
              <a:gdLst>
                <a:gd name="T0" fmla="*/ 6 w 11"/>
                <a:gd name="T1" fmla="*/ 10 h 10"/>
                <a:gd name="T2" fmla="*/ 9 w 11"/>
                <a:gd name="T3" fmla="*/ 9 h 10"/>
                <a:gd name="T4" fmla="*/ 10 w 11"/>
                <a:gd name="T5" fmla="*/ 2 h 10"/>
                <a:gd name="T6" fmla="*/ 2 w 11"/>
                <a:gd name="T7" fmla="*/ 0 h 10"/>
                <a:gd name="T8" fmla="*/ 0 w 11"/>
                <a:gd name="T9" fmla="*/ 3 h 10"/>
                <a:gd name="T10" fmla="*/ 6 w 11"/>
                <a:gd name="T11" fmla="*/ 10 h 10"/>
              </a:gdLst>
              <a:ahLst/>
              <a:cxnLst>
                <a:cxn ang="0">
                  <a:pos x="T0" y="T1"/>
                </a:cxn>
                <a:cxn ang="0">
                  <a:pos x="T2" y="T3"/>
                </a:cxn>
                <a:cxn ang="0">
                  <a:pos x="T4" y="T5"/>
                </a:cxn>
                <a:cxn ang="0">
                  <a:pos x="T6" y="T7"/>
                </a:cxn>
                <a:cxn ang="0">
                  <a:pos x="T8" y="T9"/>
                </a:cxn>
                <a:cxn ang="0">
                  <a:pos x="T10" y="T11"/>
                </a:cxn>
              </a:cxnLst>
              <a:rect l="0" t="0" r="r" b="b"/>
              <a:pathLst>
                <a:path w="11" h="10">
                  <a:moveTo>
                    <a:pt x="6" y="10"/>
                  </a:moveTo>
                  <a:cubicBezTo>
                    <a:pt x="9" y="9"/>
                    <a:pt x="9" y="9"/>
                    <a:pt x="9" y="9"/>
                  </a:cubicBezTo>
                  <a:cubicBezTo>
                    <a:pt x="11" y="9"/>
                    <a:pt x="11" y="6"/>
                    <a:pt x="10" y="2"/>
                  </a:cubicBezTo>
                  <a:cubicBezTo>
                    <a:pt x="8" y="0"/>
                    <a:pt x="5" y="0"/>
                    <a:pt x="2" y="0"/>
                  </a:cubicBezTo>
                  <a:cubicBezTo>
                    <a:pt x="1" y="0"/>
                    <a:pt x="0" y="1"/>
                    <a:pt x="0" y="3"/>
                  </a:cubicBezTo>
                  <a:cubicBezTo>
                    <a:pt x="1" y="10"/>
                    <a:pt x="2" y="9"/>
                    <a:pt x="6" y="1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55"/>
            <p:cNvSpPr/>
            <p:nvPr/>
          </p:nvSpPr>
          <p:spPr bwMode="auto">
            <a:xfrm>
              <a:off x="-1884363" y="2679700"/>
              <a:ext cx="33337" cy="34925"/>
            </a:xfrm>
            <a:custGeom>
              <a:avLst/>
              <a:gdLst>
                <a:gd name="T0" fmla="*/ 1 w 9"/>
                <a:gd name="T1" fmla="*/ 9 h 9"/>
                <a:gd name="T2" fmla="*/ 4 w 9"/>
                <a:gd name="T3" fmla="*/ 9 h 9"/>
                <a:gd name="T4" fmla="*/ 9 w 9"/>
                <a:gd name="T5" fmla="*/ 1 h 9"/>
                <a:gd name="T6" fmla="*/ 4 w 9"/>
                <a:gd name="T7" fmla="*/ 1 h 9"/>
                <a:gd name="T8" fmla="*/ 1 w 9"/>
                <a:gd name="T9" fmla="*/ 3 h 9"/>
                <a:gd name="T10" fmla="*/ 1 w 9"/>
                <a:gd name="T11" fmla="*/ 9 h 9"/>
              </a:gdLst>
              <a:ahLst/>
              <a:cxnLst>
                <a:cxn ang="0">
                  <a:pos x="T0" y="T1"/>
                </a:cxn>
                <a:cxn ang="0">
                  <a:pos x="T2" y="T3"/>
                </a:cxn>
                <a:cxn ang="0">
                  <a:pos x="T4" y="T5"/>
                </a:cxn>
                <a:cxn ang="0">
                  <a:pos x="T6" y="T7"/>
                </a:cxn>
                <a:cxn ang="0">
                  <a:pos x="T8" y="T9"/>
                </a:cxn>
                <a:cxn ang="0">
                  <a:pos x="T10" y="T11"/>
                </a:cxn>
              </a:cxnLst>
              <a:rect l="0" t="0" r="r" b="b"/>
              <a:pathLst>
                <a:path w="9" h="9">
                  <a:moveTo>
                    <a:pt x="1" y="9"/>
                  </a:moveTo>
                  <a:cubicBezTo>
                    <a:pt x="4" y="9"/>
                    <a:pt x="4" y="9"/>
                    <a:pt x="4" y="9"/>
                  </a:cubicBezTo>
                  <a:cubicBezTo>
                    <a:pt x="9" y="8"/>
                    <a:pt x="9" y="6"/>
                    <a:pt x="9" y="1"/>
                  </a:cubicBezTo>
                  <a:cubicBezTo>
                    <a:pt x="9" y="0"/>
                    <a:pt x="7" y="0"/>
                    <a:pt x="4" y="1"/>
                  </a:cubicBezTo>
                  <a:cubicBezTo>
                    <a:pt x="1" y="1"/>
                    <a:pt x="1" y="1"/>
                    <a:pt x="1" y="3"/>
                  </a:cubicBezTo>
                  <a:cubicBezTo>
                    <a:pt x="0" y="5"/>
                    <a:pt x="0" y="8"/>
                    <a:pt x="1" y="9"/>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1" name="组合 20"/>
          <p:cNvGrpSpPr/>
          <p:nvPr/>
        </p:nvGrpSpPr>
        <p:grpSpPr>
          <a:xfrm>
            <a:off x="785710" y="2062785"/>
            <a:ext cx="24646244" cy="4969918"/>
            <a:chOff x="268665" y="2062785"/>
            <a:chExt cx="24646244" cy="4969918"/>
          </a:xfrm>
        </p:grpSpPr>
        <p:grpSp>
          <p:nvGrpSpPr>
            <p:cNvPr id="11" name="组合 10"/>
            <p:cNvGrpSpPr/>
            <p:nvPr/>
          </p:nvGrpSpPr>
          <p:grpSpPr>
            <a:xfrm rot="364227">
              <a:off x="268665" y="2298362"/>
              <a:ext cx="5181189" cy="3393095"/>
              <a:chOff x="847253" y="2816498"/>
              <a:chExt cx="3500720" cy="2292578"/>
            </a:xfrm>
          </p:grpSpPr>
          <p:sp>
            <p:nvSpPr>
              <p:cNvPr id="7" name="矩形 6"/>
              <p:cNvSpPr/>
              <p:nvPr/>
            </p:nvSpPr>
            <p:spPr>
              <a:xfrm rot="20906510">
                <a:off x="847253" y="2816498"/>
                <a:ext cx="3500720" cy="2292578"/>
              </a:xfrm>
              <a:custGeom>
                <a:avLst/>
                <a:gdLst>
                  <a:gd name="connsiteX0" fmla="*/ 0 w 3802743"/>
                  <a:gd name="connsiteY0" fmla="*/ 0 h 2467429"/>
                  <a:gd name="connsiteX1" fmla="*/ 3802743 w 3802743"/>
                  <a:gd name="connsiteY1" fmla="*/ 0 h 2467429"/>
                  <a:gd name="connsiteX2" fmla="*/ 3802743 w 3802743"/>
                  <a:gd name="connsiteY2" fmla="*/ 2467429 h 2467429"/>
                  <a:gd name="connsiteX3" fmla="*/ 0 w 3802743"/>
                  <a:gd name="connsiteY3" fmla="*/ 2467429 h 2467429"/>
                  <a:gd name="connsiteX4" fmla="*/ 0 w 3802743"/>
                  <a:gd name="connsiteY4" fmla="*/ 0 h 2467429"/>
                  <a:gd name="connsiteX0-1" fmla="*/ 0 w 3802743"/>
                  <a:gd name="connsiteY0-2" fmla="*/ 0 h 2467429"/>
                  <a:gd name="connsiteX1-3" fmla="*/ 3541486 w 3802743"/>
                  <a:gd name="connsiteY1-4" fmla="*/ 261258 h 2467429"/>
                  <a:gd name="connsiteX2-5" fmla="*/ 3802743 w 3802743"/>
                  <a:gd name="connsiteY2-6" fmla="*/ 2467429 h 2467429"/>
                  <a:gd name="connsiteX3-7" fmla="*/ 0 w 3802743"/>
                  <a:gd name="connsiteY3-8" fmla="*/ 2467429 h 2467429"/>
                  <a:gd name="connsiteX4-9" fmla="*/ 0 w 3802743"/>
                  <a:gd name="connsiteY4-10" fmla="*/ 0 h 2467429"/>
                  <a:gd name="connsiteX0-11" fmla="*/ 0 w 3802743"/>
                  <a:gd name="connsiteY0-12" fmla="*/ 0 h 2467429"/>
                  <a:gd name="connsiteX1-13" fmla="*/ 3541486 w 3802743"/>
                  <a:gd name="connsiteY1-14" fmla="*/ 261258 h 2467429"/>
                  <a:gd name="connsiteX2-15" fmla="*/ 3802743 w 3802743"/>
                  <a:gd name="connsiteY2-16" fmla="*/ 2467429 h 2467429"/>
                  <a:gd name="connsiteX3-17" fmla="*/ 0 w 3802743"/>
                  <a:gd name="connsiteY3-18" fmla="*/ 2467429 h 2467429"/>
                  <a:gd name="connsiteX4-19" fmla="*/ 0 w 3802743"/>
                  <a:gd name="connsiteY4-20" fmla="*/ 0 h 2467429"/>
                  <a:gd name="connsiteX0-21" fmla="*/ 0 w 3802743"/>
                  <a:gd name="connsiteY0-22" fmla="*/ 0 h 2467429"/>
                  <a:gd name="connsiteX1-23" fmla="*/ 3541486 w 3802743"/>
                  <a:gd name="connsiteY1-24" fmla="*/ 261258 h 2467429"/>
                  <a:gd name="connsiteX2-25" fmla="*/ 3802743 w 3802743"/>
                  <a:gd name="connsiteY2-26" fmla="*/ 2467429 h 2467429"/>
                  <a:gd name="connsiteX3-27" fmla="*/ 0 w 3802743"/>
                  <a:gd name="connsiteY3-28" fmla="*/ 2467429 h 2467429"/>
                  <a:gd name="connsiteX4-29" fmla="*/ 0 w 3802743"/>
                  <a:gd name="connsiteY4-30" fmla="*/ 0 h 2467429"/>
                  <a:gd name="connsiteX0-31" fmla="*/ 0 w 3802743"/>
                  <a:gd name="connsiteY0-32" fmla="*/ 0 h 2467429"/>
                  <a:gd name="connsiteX1-33" fmla="*/ 3541486 w 3802743"/>
                  <a:gd name="connsiteY1-34" fmla="*/ 261258 h 2467429"/>
                  <a:gd name="connsiteX2-35" fmla="*/ 3802743 w 3802743"/>
                  <a:gd name="connsiteY2-36" fmla="*/ 2467429 h 2467429"/>
                  <a:gd name="connsiteX3-37" fmla="*/ 0 w 3802743"/>
                  <a:gd name="connsiteY3-38" fmla="*/ 2467429 h 2467429"/>
                  <a:gd name="connsiteX4-39" fmla="*/ 0 w 3802743"/>
                  <a:gd name="connsiteY4-40" fmla="*/ 0 h 2467429"/>
                  <a:gd name="connsiteX0-41" fmla="*/ 43543 w 3802743"/>
                  <a:gd name="connsiteY0-42" fmla="*/ 0 h 2467429"/>
                  <a:gd name="connsiteX1-43" fmla="*/ 3541486 w 3802743"/>
                  <a:gd name="connsiteY1-44" fmla="*/ 261258 h 2467429"/>
                  <a:gd name="connsiteX2-45" fmla="*/ 3802743 w 3802743"/>
                  <a:gd name="connsiteY2-46" fmla="*/ 2467429 h 2467429"/>
                  <a:gd name="connsiteX3-47" fmla="*/ 0 w 3802743"/>
                  <a:gd name="connsiteY3-48" fmla="*/ 2467429 h 2467429"/>
                  <a:gd name="connsiteX4-49" fmla="*/ 43543 w 3802743"/>
                  <a:gd name="connsiteY4-50" fmla="*/ 0 h 2467429"/>
                  <a:gd name="connsiteX0-51" fmla="*/ 43543 w 3802743"/>
                  <a:gd name="connsiteY0-52" fmla="*/ 0 h 2467429"/>
                  <a:gd name="connsiteX1-53" fmla="*/ 3541486 w 3802743"/>
                  <a:gd name="connsiteY1-54" fmla="*/ 261258 h 2467429"/>
                  <a:gd name="connsiteX2-55" fmla="*/ 3802743 w 3802743"/>
                  <a:gd name="connsiteY2-56" fmla="*/ 2467429 h 2467429"/>
                  <a:gd name="connsiteX3-57" fmla="*/ 0 w 3802743"/>
                  <a:gd name="connsiteY3-58" fmla="*/ 2467429 h 2467429"/>
                  <a:gd name="connsiteX4-59" fmla="*/ 43543 w 3802743"/>
                  <a:gd name="connsiteY4-60" fmla="*/ 0 h 2467429"/>
                  <a:gd name="connsiteX0-61" fmla="*/ 43543 w 3802743"/>
                  <a:gd name="connsiteY0-62" fmla="*/ 0 h 2467429"/>
                  <a:gd name="connsiteX1-63" fmla="*/ 3541486 w 3802743"/>
                  <a:gd name="connsiteY1-64" fmla="*/ 261258 h 2467429"/>
                  <a:gd name="connsiteX2-65" fmla="*/ 3802743 w 3802743"/>
                  <a:gd name="connsiteY2-66" fmla="*/ 2467429 h 2467429"/>
                  <a:gd name="connsiteX3-67" fmla="*/ 0 w 3802743"/>
                  <a:gd name="connsiteY3-68" fmla="*/ 2467429 h 2467429"/>
                  <a:gd name="connsiteX4-69" fmla="*/ 43543 w 3802743"/>
                  <a:gd name="connsiteY4-70" fmla="*/ 0 h 2467429"/>
                  <a:gd name="connsiteX0-71" fmla="*/ 43543 w 3802743"/>
                  <a:gd name="connsiteY0-72" fmla="*/ 0 h 2467429"/>
                  <a:gd name="connsiteX1-73" fmla="*/ 3541486 w 3802743"/>
                  <a:gd name="connsiteY1-74" fmla="*/ 261258 h 2467429"/>
                  <a:gd name="connsiteX2-75" fmla="*/ 3802743 w 3802743"/>
                  <a:gd name="connsiteY2-76" fmla="*/ 2467429 h 2467429"/>
                  <a:gd name="connsiteX3-77" fmla="*/ 0 w 3802743"/>
                  <a:gd name="connsiteY3-78" fmla="*/ 2438401 h 2467429"/>
                  <a:gd name="connsiteX4-79" fmla="*/ 43543 w 3802743"/>
                  <a:gd name="connsiteY4-80" fmla="*/ 0 h 2467429"/>
                  <a:gd name="connsiteX0-81" fmla="*/ 43543 w 3802743"/>
                  <a:gd name="connsiteY0-82" fmla="*/ 0 h 2467429"/>
                  <a:gd name="connsiteX1-83" fmla="*/ 3541486 w 3802743"/>
                  <a:gd name="connsiteY1-84" fmla="*/ 261258 h 2467429"/>
                  <a:gd name="connsiteX2-85" fmla="*/ 3802743 w 3802743"/>
                  <a:gd name="connsiteY2-86" fmla="*/ 2467429 h 2467429"/>
                  <a:gd name="connsiteX3-87" fmla="*/ 0 w 3802743"/>
                  <a:gd name="connsiteY3-88" fmla="*/ 2438401 h 2467429"/>
                  <a:gd name="connsiteX4-89" fmla="*/ 43543 w 3802743"/>
                  <a:gd name="connsiteY4-90" fmla="*/ 0 h 2467429"/>
                  <a:gd name="connsiteX0-91" fmla="*/ 43543 w 3802743"/>
                  <a:gd name="connsiteY0-92" fmla="*/ 0 h 2467429"/>
                  <a:gd name="connsiteX1-93" fmla="*/ 3541486 w 3802743"/>
                  <a:gd name="connsiteY1-94" fmla="*/ 261258 h 2467429"/>
                  <a:gd name="connsiteX2-95" fmla="*/ 3802743 w 3802743"/>
                  <a:gd name="connsiteY2-96" fmla="*/ 2467429 h 2467429"/>
                  <a:gd name="connsiteX3-97" fmla="*/ 0 w 3802743"/>
                  <a:gd name="connsiteY3-98" fmla="*/ 2438401 h 2467429"/>
                  <a:gd name="connsiteX4-99" fmla="*/ 43543 w 3802743"/>
                  <a:gd name="connsiteY4-100" fmla="*/ 0 h 2467429"/>
                  <a:gd name="connsiteX0-101" fmla="*/ 43543 w 3802743"/>
                  <a:gd name="connsiteY0-102" fmla="*/ 0 h 2467429"/>
                  <a:gd name="connsiteX1-103" fmla="*/ 3571391 w 3802743"/>
                  <a:gd name="connsiteY1-104" fmla="*/ 257652 h 2467429"/>
                  <a:gd name="connsiteX2-105" fmla="*/ 3802743 w 3802743"/>
                  <a:gd name="connsiteY2-106" fmla="*/ 2467429 h 2467429"/>
                  <a:gd name="connsiteX3-107" fmla="*/ 0 w 3802743"/>
                  <a:gd name="connsiteY3-108" fmla="*/ 2438401 h 2467429"/>
                  <a:gd name="connsiteX4-109" fmla="*/ 43543 w 3802743"/>
                  <a:gd name="connsiteY4-110" fmla="*/ 0 h 2467429"/>
                  <a:gd name="connsiteX0-111" fmla="*/ 43543 w 3802743"/>
                  <a:gd name="connsiteY0-112" fmla="*/ 0 h 2467429"/>
                  <a:gd name="connsiteX1-113" fmla="*/ 3571391 w 3802743"/>
                  <a:gd name="connsiteY1-114" fmla="*/ 257652 h 2467429"/>
                  <a:gd name="connsiteX2-115" fmla="*/ 3802743 w 3802743"/>
                  <a:gd name="connsiteY2-116" fmla="*/ 2467429 h 2467429"/>
                  <a:gd name="connsiteX3-117" fmla="*/ 0 w 3802743"/>
                  <a:gd name="connsiteY3-118" fmla="*/ 2438401 h 2467429"/>
                  <a:gd name="connsiteX4-119" fmla="*/ 43543 w 3802743"/>
                  <a:gd name="connsiteY4-120" fmla="*/ 0 h 2467429"/>
                  <a:gd name="connsiteX0-121" fmla="*/ 43543 w 3802743"/>
                  <a:gd name="connsiteY0-122" fmla="*/ 0 h 2467429"/>
                  <a:gd name="connsiteX1-123" fmla="*/ 3582842 w 3802743"/>
                  <a:gd name="connsiteY1-124" fmla="*/ 201661 h 2467429"/>
                  <a:gd name="connsiteX2-125" fmla="*/ 3802743 w 3802743"/>
                  <a:gd name="connsiteY2-126" fmla="*/ 2467429 h 2467429"/>
                  <a:gd name="connsiteX3-127" fmla="*/ 0 w 3802743"/>
                  <a:gd name="connsiteY3-128" fmla="*/ 2438401 h 2467429"/>
                  <a:gd name="connsiteX4-129" fmla="*/ 43543 w 3802743"/>
                  <a:gd name="connsiteY4-130" fmla="*/ 0 h 2467429"/>
                  <a:gd name="connsiteX0-131" fmla="*/ 47150 w 3802743"/>
                  <a:gd name="connsiteY0-132" fmla="*/ 0 h 2437525"/>
                  <a:gd name="connsiteX1-133" fmla="*/ 3582842 w 3802743"/>
                  <a:gd name="connsiteY1-134" fmla="*/ 171757 h 2437525"/>
                  <a:gd name="connsiteX2-135" fmla="*/ 3802743 w 3802743"/>
                  <a:gd name="connsiteY2-136" fmla="*/ 2437525 h 2437525"/>
                  <a:gd name="connsiteX3-137" fmla="*/ 0 w 3802743"/>
                  <a:gd name="connsiteY3-138" fmla="*/ 2408497 h 2437525"/>
                  <a:gd name="connsiteX4-139" fmla="*/ 47150 w 3802743"/>
                  <a:gd name="connsiteY4-140" fmla="*/ 0 h 2437525"/>
                  <a:gd name="connsiteX0-141" fmla="*/ 47150 w 3802743"/>
                  <a:gd name="connsiteY0-142" fmla="*/ 0 h 2437525"/>
                  <a:gd name="connsiteX1-143" fmla="*/ 3582842 w 3802743"/>
                  <a:gd name="connsiteY1-144" fmla="*/ 171757 h 2437525"/>
                  <a:gd name="connsiteX2-145" fmla="*/ 3802743 w 3802743"/>
                  <a:gd name="connsiteY2-146" fmla="*/ 2437525 h 2437525"/>
                  <a:gd name="connsiteX3-147" fmla="*/ 0 w 3802743"/>
                  <a:gd name="connsiteY3-148" fmla="*/ 2408497 h 2437525"/>
                  <a:gd name="connsiteX4-149" fmla="*/ 47150 w 3802743"/>
                  <a:gd name="connsiteY4-150" fmla="*/ 0 h 2437525"/>
                  <a:gd name="connsiteX0-151" fmla="*/ 56482 w 3802743"/>
                  <a:gd name="connsiteY0-152" fmla="*/ 0 h 2435617"/>
                  <a:gd name="connsiteX1-153" fmla="*/ 3582842 w 3802743"/>
                  <a:gd name="connsiteY1-154" fmla="*/ 169849 h 2435617"/>
                  <a:gd name="connsiteX2-155" fmla="*/ 3802743 w 3802743"/>
                  <a:gd name="connsiteY2-156" fmla="*/ 2435617 h 2435617"/>
                  <a:gd name="connsiteX3-157" fmla="*/ 0 w 3802743"/>
                  <a:gd name="connsiteY3-158" fmla="*/ 2406589 h 2435617"/>
                  <a:gd name="connsiteX4-159" fmla="*/ 56482 w 3802743"/>
                  <a:gd name="connsiteY4-160" fmla="*/ 0 h 2435617"/>
                  <a:gd name="connsiteX0-161" fmla="*/ 56482 w 3802743"/>
                  <a:gd name="connsiteY0-162" fmla="*/ 0 h 2435617"/>
                  <a:gd name="connsiteX1-163" fmla="*/ 3582842 w 3802743"/>
                  <a:gd name="connsiteY1-164" fmla="*/ 169849 h 2435617"/>
                  <a:gd name="connsiteX2-165" fmla="*/ 3802743 w 3802743"/>
                  <a:gd name="connsiteY2-166" fmla="*/ 2435617 h 2435617"/>
                  <a:gd name="connsiteX3-167" fmla="*/ 0 w 3802743"/>
                  <a:gd name="connsiteY3-168" fmla="*/ 2406589 h 2435617"/>
                  <a:gd name="connsiteX4-169" fmla="*/ 56482 w 3802743"/>
                  <a:gd name="connsiteY4-170" fmla="*/ 0 h 2435617"/>
                  <a:gd name="connsiteX0-171" fmla="*/ 56482 w 3802743"/>
                  <a:gd name="connsiteY0-172" fmla="*/ 0 h 2435617"/>
                  <a:gd name="connsiteX1-173" fmla="*/ 3582842 w 3802743"/>
                  <a:gd name="connsiteY1-174" fmla="*/ 169849 h 2435617"/>
                  <a:gd name="connsiteX2-175" fmla="*/ 3802743 w 3802743"/>
                  <a:gd name="connsiteY2-176" fmla="*/ 2435617 h 2435617"/>
                  <a:gd name="connsiteX3-177" fmla="*/ 0 w 3802743"/>
                  <a:gd name="connsiteY3-178" fmla="*/ 2406589 h 2435617"/>
                  <a:gd name="connsiteX4-179" fmla="*/ 56482 w 3802743"/>
                  <a:gd name="connsiteY4-180" fmla="*/ 0 h 2435617"/>
                  <a:gd name="connsiteX0-181" fmla="*/ 56482 w 3802743"/>
                  <a:gd name="connsiteY0-182" fmla="*/ 0 h 2435617"/>
                  <a:gd name="connsiteX1-183" fmla="*/ 3582842 w 3802743"/>
                  <a:gd name="connsiteY1-184" fmla="*/ 169849 h 2435617"/>
                  <a:gd name="connsiteX2-185" fmla="*/ 3802743 w 3802743"/>
                  <a:gd name="connsiteY2-186" fmla="*/ 2435617 h 2435617"/>
                  <a:gd name="connsiteX3-187" fmla="*/ 0 w 3802743"/>
                  <a:gd name="connsiteY3-188" fmla="*/ 2406589 h 2435617"/>
                  <a:gd name="connsiteX4-189" fmla="*/ 56482 w 3802743"/>
                  <a:gd name="connsiteY4-190" fmla="*/ 0 h 2435617"/>
                  <a:gd name="connsiteX0-191" fmla="*/ 56482 w 3802743"/>
                  <a:gd name="connsiteY0-192" fmla="*/ 0 h 2435617"/>
                  <a:gd name="connsiteX1-193" fmla="*/ 3582842 w 3802743"/>
                  <a:gd name="connsiteY1-194" fmla="*/ 169849 h 2435617"/>
                  <a:gd name="connsiteX2-195" fmla="*/ 3802743 w 3802743"/>
                  <a:gd name="connsiteY2-196" fmla="*/ 2435617 h 2435617"/>
                  <a:gd name="connsiteX3-197" fmla="*/ 0 w 3802743"/>
                  <a:gd name="connsiteY3-198" fmla="*/ 2406589 h 2435617"/>
                  <a:gd name="connsiteX4-199" fmla="*/ 56482 w 3802743"/>
                  <a:gd name="connsiteY4-200" fmla="*/ 0 h 2435617"/>
                  <a:gd name="connsiteX0-201" fmla="*/ 0 w 3746261"/>
                  <a:gd name="connsiteY0-202" fmla="*/ 0 h 2435617"/>
                  <a:gd name="connsiteX1-203" fmla="*/ 3526360 w 3746261"/>
                  <a:gd name="connsiteY1-204" fmla="*/ 169849 h 2435617"/>
                  <a:gd name="connsiteX2-205" fmla="*/ 3746261 w 3746261"/>
                  <a:gd name="connsiteY2-206" fmla="*/ 2435617 h 2435617"/>
                  <a:gd name="connsiteX3-207" fmla="*/ 3327 w 3746261"/>
                  <a:gd name="connsiteY3-208" fmla="*/ 2399376 h 2435617"/>
                  <a:gd name="connsiteX4-209" fmla="*/ 0 w 3746261"/>
                  <a:gd name="connsiteY4-210" fmla="*/ 0 h 2435617"/>
                  <a:gd name="connsiteX0-211" fmla="*/ 0 w 3746261"/>
                  <a:gd name="connsiteY0-212" fmla="*/ 0 h 2435617"/>
                  <a:gd name="connsiteX1-213" fmla="*/ 3526360 w 3746261"/>
                  <a:gd name="connsiteY1-214" fmla="*/ 169849 h 2435617"/>
                  <a:gd name="connsiteX2-215" fmla="*/ 3746261 w 3746261"/>
                  <a:gd name="connsiteY2-216" fmla="*/ 2435617 h 2435617"/>
                  <a:gd name="connsiteX3-217" fmla="*/ 3327 w 3746261"/>
                  <a:gd name="connsiteY3-218" fmla="*/ 2399376 h 2435617"/>
                  <a:gd name="connsiteX4-219" fmla="*/ 0 w 3746261"/>
                  <a:gd name="connsiteY4-220" fmla="*/ 0 h 2435617"/>
                  <a:gd name="connsiteX0-221" fmla="*/ 0 w 3746261"/>
                  <a:gd name="connsiteY0-222" fmla="*/ 0 h 2435617"/>
                  <a:gd name="connsiteX1-223" fmla="*/ 3526360 w 3746261"/>
                  <a:gd name="connsiteY1-224" fmla="*/ 169849 h 2435617"/>
                  <a:gd name="connsiteX2-225" fmla="*/ 3746261 w 3746261"/>
                  <a:gd name="connsiteY2-226" fmla="*/ 2435617 h 2435617"/>
                  <a:gd name="connsiteX3-227" fmla="*/ 3327 w 3746261"/>
                  <a:gd name="connsiteY3-228" fmla="*/ 2399376 h 2435617"/>
                  <a:gd name="connsiteX4-229" fmla="*/ 0 w 3746261"/>
                  <a:gd name="connsiteY4-230" fmla="*/ 0 h 2435617"/>
                  <a:gd name="connsiteX0-231" fmla="*/ 0 w 3746261"/>
                  <a:gd name="connsiteY0-232" fmla="*/ 0 h 2435617"/>
                  <a:gd name="connsiteX1-233" fmla="*/ 3526360 w 3746261"/>
                  <a:gd name="connsiteY1-234" fmla="*/ 169849 h 2435617"/>
                  <a:gd name="connsiteX2-235" fmla="*/ 3746261 w 3746261"/>
                  <a:gd name="connsiteY2-236" fmla="*/ 2435617 h 2435617"/>
                  <a:gd name="connsiteX3-237" fmla="*/ 3327 w 3746261"/>
                  <a:gd name="connsiteY3-238" fmla="*/ 2399376 h 2435617"/>
                  <a:gd name="connsiteX4-239" fmla="*/ 0 w 3746261"/>
                  <a:gd name="connsiteY4-240" fmla="*/ 0 h 2435617"/>
                  <a:gd name="connsiteX0-241" fmla="*/ 0 w 3746261"/>
                  <a:gd name="connsiteY0-242" fmla="*/ 0 h 2435617"/>
                  <a:gd name="connsiteX1-243" fmla="*/ 3526360 w 3746261"/>
                  <a:gd name="connsiteY1-244" fmla="*/ 169849 h 2435617"/>
                  <a:gd name="connsiteX2-245" fmla="*/ 3746261 w 3746261"/>
                  <a:gd name="connsiteY2-246" fmla="*/ 2435617 h 2435617"/>
                  <a:gd name="connsiteX3-247" fmla="*/ 3327 w 3746261"/>
                  <a:gd name="connsiteY3-248" fmla="*/ 2399376 h 2435617"/>
                  <a:gd name="connsiteX4-249" fmla="*/ 0 w 3746261"/>
                  <a:gd name="connsiteY4-250" fmla="*/ 0 h 2435617"/>
                  <a:gd name="connsiteX0-251" fmla="*/ 0 w 3746261"/>
                  <a:gd name="connsiteY0-252" fmla="*/ 0 h 2435617"/>
                  <a:gd name="connsiteX1-253" fmla="*/ 3526360 w 3746261"/>
                  <a:gd name="connsiteY1-254" fmla="*/ 169849 h 2435617"/>
                  <a:gd name="connsiteX2-255" fmla="*/ 3746261 w 3746261"/>
                  <a:gd name="connsiteY2-256" fmla="*/ 2435617 h 2435617"/>
                  <a:gd name="connsiteX3-257" fmla="*/ 3327 w 3746261"/>
                  <a:gd name="connsiteY3-258" fmla="*/ 2399376 h 2435617"/>
                  <a:gd name="connsiteX4-259" fmla="*/ 0 w 3746261"/>
                  <a:gd name="connsiteY4-260" fmla="*/ 0 h 2435617"/>
                  <a:gd name="connsiteX0-261" fmla="*/ 0 w 3746261"/>
                  <a:gd name="connsiteY0-262" fmla="*/ 0 h 2435617"/>
                  <a:gd name="connsiteX1-263" fmla="*/ 3526359 w 3746261"/>
                  <a:gd name="connsiteY1-264" fmla="*/ 169849 h 2435617"/>
                  <a:gd name="connsiteX2-265" fmla="*/ 3746261 w 3746261"/>
                  <a:gd name="connsiteY2-266" fmla="*/ 2435617 h 2435617"/>
                  <a:gd name="connsiteX3-267" fmla="*/ 3327 w 3746261"/>
                  <a:gd name="connsiteY3-268" fmla="*/ 2399376 h 2435617"/>
                  <a:gd name="connsiteX4-269" fmla="*/ 0 w 3746261"/>
                  <a:gd name="connsiteY4-270" fmla="*/ 0 h 2435617"/>
                  <a:gd name="connsiteX0-271" fmla="*/ 0 w 3746261"/>
                  <a:gd name="connsiteY0-272" fmla="*/ 0 h 2435617"/>
                  <a:gd name="connsiteX1-273" fmla="*/ 3526359 w 3746261"/>
                  <a:gd name="connsiteY1-274" fmla="*/ 169849 h 2435617"/>
                  <a:gd name="connsiteX2-275" fmla="*/ 3746261 w 3746261"/>
                  <a:gd name="connsiteY2-276" fmla="*/ 2435617 h 2435617"/>
                  <a:gd name="connsiteX3-277" fmla="*/ 3327 w 3746261"/>
                  <a:gd name="connsiteY3-278" fmla="*/ 2399376 h 2435617"/>
                  <a:gd name="connsiteX4-279" fmla="*/ 0 w 3746261"/>
                  <a:gd name="connsiteY4-280" fmla="*/ 0 h 2435617"/>
                  <a:gd name="connsiteX0-281" fmla="*/ 0 w 3746261"/>
                  <a:gd name="connsiteY0-282" fmla="*/ 0 h 2435617"/>
                  <a:gd name="connsiteX1-283" fmla="*/ 3526359 w 3746261"/>
                  <a:gd name="connsiteY1-284" fmla="*/ 169849 h 2435617"/>
                  <a:gd name="connsiteX2-285" fmla="*/ 3746261 w 3746261"/>
                  <a:gd name="connsiteY2-286" fmla="*/ 2435617 h 2435617"/>
                  <a:gd name="connsiteX3-287" fmla="*/ 3327 w 3746261"/>
                  <a:gd name="connsiteY3-288" fmla="*/ 2399376 h 2435617"/>
                  <a:gd name="connsiteX4-289" fmla="*/ 0 w 3746261"/>
                  <a:gd name="connsiteY4-290" fmla="*/ 0 h 2435617"/>
                  <a:gd name="connsiteX0-291" fmla="*/ 0 w 3746261"/>
                  <a:gd name="connsiteY0-292" fmla="*/ 0 h 2435617"/>
                  <a:gd name="connsiteX1-293" fmla="*/ 3526359 w 3746261"/>
                  <a:gd name="connsiteY1-294" fmla="*/ 169849 h 2435617"/>
                  <a:gd name="connsiteX2-295" fmla="*/ 3746261 w 3746261"/>
                  <a:gd name="connsiteY2-296" fmla="*/ 2435617 h 2435617"/>
                  <a:gd name="connsiteX3-297" fmla="*/ 3327 w 3746261"/>
                  <a:gd name="connsiteY3-298" fmla="*/ 2399376 h 2435617"/>
                  <a:gd name="connsiteX4-299" fmla="*/ 0 w 3746261"/>
                  <a:gd name="connsiteY4-300" fmla="*/ 0 h 2435617"/>
                  <a:gd name="connsiteX0-301" fmla="*/ 0 w 3762671"/>
                  <a:gd name="connsiteY0-302" fmla="*/ 0 h 2399376"/>
                  <a:gd name="connsiteX1-303" fmla="*/ 3526359 w 3762671"/>
                  <a:gd name="connsiteY1-304" fmla="*/ 169849 h 2399376"/>
                  <a:gd name="connsiteX2-305" fmla="*/ 3762671 w 3762671"/>
                  <a:gd name="connsiteY2-306" fmla="*/ 2357484 h 2399376"/>
                  <a:gd name="connsiteX3-307" fmla="*/ 3327 w 3762671"/>
                  <a:gd name="connsiteY3-308" fmla="*/ 2399376 h 2399376"/>
                  <a:gd name="connsiteX4-309" fmla="*/ 0 w 3762671"/>
                  <a:gd name="connsiteY4-310" fmla="*/ 0 h 2399376"/>
                  <a:gd name="connsiteX0-311" fmla="*/ 0 w 3762671"/>
                  <a:gd name="connsiteY0-312" fmla="*/ 0 h 2399376"/>
                  <a:gd name="connsiteX1-313" fmla="*/ 3526359 w 3762671"/>
                  <a:gd name="connsiteY1-314" fmla="*/ 169849 h 2399376"/>
                  <a:gd name="connsiteX2-315" fmla="*/ 3762671 w 3762671"/>
                  <a:gd name="connsiteY2-316" fmla="*/ 2357484 h 2399376"/>
                  <a:gd name="connsiteX3-317" fmla="*/ 3327 w 3762671"/>
                  <a:gd name="connsiteY3-318" fmla="*/ 2399376 h 2399376"/>
                  <a:gd name="connsiteX4-319" fmla="*/ 0 w 3762671"/>
                  <a:gd name="connsiteY4-320" fmla="*/ 0 h 239937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762671" h="2399376">
                    <a:moveTo>
                      <a:pt x="0" y="0"/>
                    </a:moveTo>
                    <a:cubicBezTo>
                      <a:pt x="877533" y="134428"/>
                      <a:pt x="2345864" y="155335"/>
                      <a:pt x="3526359" y="169849"/>
                    </a:cubicBezTo>
                    <a:cubicBezTo>
                      <a:pt x="3508498" y="337724"/>
                      <a:pt x="3593427" y="666441"/>
                      <a:pt x="3762671" y="2357484"/>
                    </a:cubicBezTo>
                    <a:cubicBezTo>
                      <a:pt x="2422519" y="2241370"/>
                      <a:pt x="2079751" y="2258190"/>
                      <a:pt x="3327" y="2399376"/>
                    </a:cubicBezTo>
                    <a:cubicBezTo>
                      <a:pt x="19663" y="1553982"/>
                      <a:pt x="110389" y="923043"/>
                      <a:pt x="0" y="0"/>
                    </a:cubicBezTo>
                    <a:close/>
                  </a:path>
                </a:pathLst>
              </a:custGeom>
              <a:solidFill>
                <a:schemeClr val="tx1">
                  <a:lumMod val="75000"/>
                  <a:lumOff val="2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937593" y="2947495"/>
                <a:ext cx="3265787" cy="2012743"/>
                <a:chOff x="909634" y="2855698"/>
                <a:chExt cx="3405191" cy="2098659"/>
              </a:xfrm>
            </p:grpSpPr>
            <p:sp>
              <p:nvSpPr>
                <p:cNvPr id="3" name="圆角矩形 2"/>
                <p:cNvSpPr/>
                <p:nvPr/>
              </p:nvSpPr>
              <p:spPr>
                <a:xfrm rot="20906510">
                  <a:off x="909634" y="2855698"/>
                  <a:ext cx="3405191" cy="2098659"/>
                </a:xfrm>
                <a:prstGeom prst="roundRect">
                  <a:avLst>
                    <a:gd name="adj" fmla="val 0"/>
                  </a:avLst>
                </a:prstGeom>
                <a:gradFill flip="none" rotWithShape="1">
                  <a:gsLst>
                    <a:gs pos="0">
                      <a:schemeClr val="bg1">
                        <a:lumMod val="93000"/>
                      </a:schemeClr>
                    </a:gs>
                    <a:gs pos="100000">
                      <a:schemeClr val="bg1">
                        <a:lumMod val="7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8" name="Picture 5"/>
                <p:cNvPicPr>
                  <a:picLocks noChangeAspect="1" noChangeArrowheads="1"/>
                </p:cNvPicPr>
                <p:nvPr/>
              </p:nvPicPr>
              <p:blipFill>
                <a:blip r:embed="rId6" cstate="print">
                  <a:extLst>
                    <a:ext uri="{28A0092B-C50C-407E-A947-70E740481C1C}">
                      <a14:useLocalDpi xmlns:a14="http://schemas.microsoft.com/office/drawing/2010/main" xmlns="" val="0"/>
                    </a:ext>
                  </a:extLst>
                </a:blip>
                <a:stretch>
                  <a:fillRect/>
                </a:stretch>
              </p:blipFill>
              <p:spPr bwMode="auto">
                <a:xfrm rot="20906510">
                  <a:off x="946387" y="2907185"/>
                  <a:ext cx="3362284" cy="1989424"/>
                </a:xfrm>
                <a:prstGeom prst="roundRect">
                  <a:avLst>
                    <a:gd name="adj" fmla="val 1257"/>
                  </a:avLst>
                </a:prstGeom>
                <a:noFill/>
                <a:ln w="9525">
                  <a:noFill/>
                  <a:miter lim="800000"/>
                  <a:headEnd/>
                  <a:tailEnd/>
                </a:ln>
              </p:spPr>
            </p:pic>
          </p:grpSp>
        </p:grpSp>
        <p:sp>
          <p:nvSpPr>
            <p:cNvPr id="98" name="矩形 97"/>
            <p:cNvSpPr/>
            <p:nvPr/>
          </p:nvSpPr>
          <p:spPr>
            <a:xfrm>
              <a:off x="5600226" y="3397389"/>
              <a:ext cx="6040280" cy="476669"/>
            </a:xfrm>
            <a:prstGeom prst="rect">
              <a:avLst/>
            </a:prstGeom>
          </p:spPr>
          <p:txBody>
            <a:bodyPr wrap="square">
              <a:spAutoFit/>
            </a:bodyPr>
            <a:lstStyle/>
            <a:p>
              <a:pPr>
                <a:lnSpc>
                  <a:spcPct val="120000"/>
                </a:lnSpc>
              </a:pPr>
              <a:endParaRPr lang="zh-CN" altLang="en-US" sz="2400" dirty="0">
                <a:solidFill>
                  <a:schemeClr val="bg1"/>
                </a:solidFill>
                <a:latin typeface="方正正黑简体" panose="02000000000000000000" pitchFamily="2" charset="-122"/>
                <a:ea typeface="方正正黑简体" panose="02000000000000000000" pitchFamily="2" charset="-122"/>
              </a:endParaRPr>
            </a:p>
          </p:txBody>
        </p:sp>
        <p:sp>
          <p:nvSpPr>
            <p:cNvPr id="13" name="矩形 12"/>
            <p:cNvSpPr/>
            <p:nvPr/>
          </p:nvSpPr>
          <p:spPr>
            <a:xfrm>
              <a:off x="18818909" y="2757687"/>
              <a:ext cx="6096000" cy="4275016"/>
            </a:xfrm>
            <a:prstGeom prst="rect">
              <a:avLst/>
            </a:prstGeom>
          </p:spPr>
          <p:txBody>
            <a:bodyPr>
              <a:spAutoFit/>
            </a:bodyPr>
            <a:lstStyle/>
            <a:p>
              <a:pPr>
                <a:lnSpc>
                  <a:spcPct val="150000"/>
                </a:lnSpc>
                <a:spcBef>
                  <a:spcPts val="600"/>
                </a:spcBef>
                <a:spcAft>
                  <a:spcPts val="600"/>
                </a:spcAft>
              </a:pPr>
              <a:r>
                <a:rPr lang="en-US" altLang="zh-CN" sz="2400" kern="100" dirty="0">
                  <a:solidFill>
                    <a:schemeClr val="bg1"/>
                  </a:solidFill>
                  <a:latin typeface="方正正黑简体" panose="02000000000000000000" pitchFamily="2" charset="-122"/>
                  <a:ea typeface="方正正黑简体" panose="02000000000000000000" pitchFamily="2" charset="-122"/>
                  <a:cs typeface="Times New Roman" panose="02020603050405020304" pitchFamily="18" charset="0"/>
                </a:rPr>
                <a:t> </a:t>
              </a:r>
              <a:r>
                <a:rPr lang="en-US" altLang="zh-CN" sz="2400" kern="100" dirty="0" smtClean="0">
                  <a:solidFill>
                    <a:schemeClr val="bg1"/>
                  </a:solidFill>
                  <a:latin typeface="方正正黑简体" panose="02000000000000000000" pitchFamily="2" charset="-122"/>
                  <a:ea typeface="方正正黑简体" panose="02000000000000000000" pitchFamily="2" charset="-122"/>
                  <a:cs typeface="Times New Roman" panose="02020603050405020304" pitchFamily="18" charset="0"/>
                </a:rPr>
                <a:t>       </a:t>
              </a:r>
              <a:r>
                <a:rPr lang="en-US" altLang="zh-CN" sz="2400" kern="100" dirty="0">
                  <a:solidFill>
                    <a:schemeClr val="bg1"/>
                  </a:solidFill>
                  <a:latin typeface="方正正黑简体" panose="02000000000000000000" pitchFamily="2" charset="-122"/>
                  <a:ea typeface="方正正黑简体" panose="02000000000000000000" pitchFamily="2" charset="-122"/>
                </a:rPr>
                <a:t>2004</a:t>
              </a:r>
              <a:r>
                <a:rPr lang="zh-CN" altLang="en-US" sz="2400" kern="100" dirty="0">
                  <a:solidFill>
                    <a:schemeClr val="bg1"/>
                  </a:solidFill>
                  <a:latin typeface="方正正黑简体" panose="02000000000000000000" pitchFamily="2" charset="-122"/>
                  <a:ea typeface="方正正黑简体" panose="02000000000000000000" pitchFamily="2" charset="-122"/>
                </a:rPr>
                <a:t>年学校被列入中央与地</a:t>
              </a:r>
              <a:endParaRPr lang="en-US" altLang="zh-CN" sz="2400" kern="100" dirty="0">
                <a:solidFill>
                  <a:schemeClr val="bg1"/>
                </a:solidFill>
                <a:latin typeface="方正正黑简体" panose="02000000000000000000" pitchFamily="2" charset="-122"/>
                <a:ea typeface="方正正黑简体" panose="02000000000000000000" pitchFamily="2" charset="-122"/>
              </a:endParaRPr>
            </a:p>
            <a:p>
              <a:pPr>
                <a:lnSpc>
                  <a:spcPct val="150000"/>
                </a:lnSpc>
                <a:spcBef>
                  <a:spcPts val="600"/>
                </a:spcBef>
                <a:spcAft>
                  <a:spcPts val="600"/>
                </a:spcAft>
              </a:pPr>
              <a:r>
                <a:rPr lang="zh-CN" altLang="en-US" sz="2400" kern="100" dirty="0">
                  <a:solidFill>
                    <a:schemeClr val="bg1"/>
                  </a:solidFill>
                  <a:latin typeface="方正正黑简体" panose="02000000000000000000" pitchFamily="2" charset="-122"/>
                  <a:ea typeface="方正正黑简体" panose="02000000000000000000" pitchFamily="2" charset="-122"/>
                </a:rPr>
                <a:t>方共建高校基础实验室院校，</a:t>
              </a:r>
              <a:r>
                <a:rPr lang="en-US" altLang="zh-CN" sz="2400" kern="100" dirty="0">
                  <a:solidFill>
                    <a:schemeClr val="bg1"/>
                  </a:solidFill>
                  <a:latin typeface="方正正黑简体" panose="02000000000000000000" pitchFamily="2" charset="-122"/>
                  <a:ea typeface="方正正黑简体" panose="02000000000000000000" pitchFamily="2" charset="-122"/>
                </a:rPr>
                <a:t>2007</a:t>
              </a:r>
              <a:r>
                <a:rPr lang="zh-CN" altLang="en-US" sz="2400" kern="100" dirty="0">
                  <a:solidFill>
                    <a:schemeClr val="bg1"/>
                  </a:solidFill>
                  <a:latin typeface="方正正黑简体" panose="02000000000000000000" pitchFamily="2" charset="-122"/>
                  <a:ea typeface="方正正黑简体" panose="02000000000000000000" pitchFamily="2" charset="-122"/>
                </a:rPr>
                <a:t>年被国防科工委列为首批国防科技工业职业教育实训基地重点建设单位。</a:t>
              </a:r>
              <a:r>
                <a:rPr lang="en-US" altLang="zh-CN" sz="2400" kern="100" dirty="0">
                  <a:solidFill>
                    <a:schemeClr val="bg1"/>
                  </a:solidFill>
                  <a:latin typeface="方正正黑简体" panose="02000000000000000000" pitchFamily="2" charset="-122"/>
                  <a:ea typeface="方正正黑简体" panose="02000000000000000000" pitchFamily="2" charset="-122"/>
                </a:rPr>
                <a:t>2007</a:t>
              </a:r>
              <a:r>
                <a:rPr lang="zh-CN" altLang="en-US" sz="2400" kern="100" dirty="0">
                  <a:solidFill>
                    <a:schemeClr val="bg1"/>
                  </a:solidFill>
                  <a:latin typeface="方正正黑简体" panose="02000000000000000000" pitchFamily="2" charset="-122"/>
                  <a:ea typeface="方正正黑简体" panose="02000000000000000000" pitchFamily="2" charset="-122"/>
                </a:rPr>
                <a:t>年</a:t>
              </a:r>
              <a:r>
                <a:rPr lang="en-US" altLang="zh-CN" sz="2400" kern="100" dirty="0">
                  <a:solidFill>
                    <a:schemeClr val="bg1"/>
                  </a:solidFill>
                  <a:latin typeface="方正正黑简体" panose="02000000000000000000" pitchFamily="2" charset="-122"/>
                  <a:ea typeface="方正正黑简体" panose="02000000000000000000" pitchFamily="2" charset="-122"/>
                </a:rPr>
                <a:t>10</a:t>
              </a:r>
              <a:r>
                <a:rPr lang="zh-CN" altLang="en-US" sz="2400" kern="100" dirty="0">
                  <a:solidFill>
                    <a:schemeClr val="bg1"/>
                  </a:solidFill>
                  <a:latin typeface="方正正黑简体" panose="02000000000000000000" pitchFamily="2" charset="-122"/>
                  <a:ea typeface="方正正黑简体" panose="02000000000000000000" pitchFamily="2" charset="-122"/>
                </a:rPr>
                <a:t>月被教育部、财政部确定为</a:t>
              </a:r>
              <a:r>
                <a:rPr lang="en-US" altLang="zh-CN" sz="2400" kern="100" dirty="0">
                  <a:solidFill>
                    <a:schemeClr val="bg1"/>
                  </a:solidFill>
                  <a:latin typeface="方正正黑简体" panose="02000000000000000000" pitchFamily="2" charset="-122"/>
                  <a:ea typeface="方正正黑简体" panose="02000000000000000000" pitchFamily="2" charset="-122"/>
                </a:rPr>
                <a:t>"</a:t>
              </a:r>
              <a:r>
                <a:rPr lang="zh-CN" altLang="en-US" sz="2800" kern="100" dirty="0">
                  <a:solidFill>
                    <a:srgbClr val="FFFF00"/>
                  </a:solidFill>
                  <a:latin typeface="方正正黑简体" panose="02000000000000000000" pitchFamily="2" charset="-122"/>
                  <a:ea typeface="方正正黑简体" panose="02000000000000000000" pitchFamily="2" charset="-122"/>
                </a:rPr>
                <a:t>国家示范性高等职业院校建设计划</a:t>
              </a:r>
              <a:r>
                <a:rPr lang="en-US" altLang="zh-CN" sz="2400" kern="100" dirty="0">
                  <a:solidFill>
                    <a:schemeClr val="bg1"/>
                  </a:solidFill>
                  <a:latin typeface="方正正黑简体" panose="02000000000000000000" pitchFamily="2" charset="-122"/>
                  <a:ea typeface="方正正黑简体" panose="02000000000000000000" pitchFamily="2" charset="-122"/>
                </a:rPr>
                <a:t>"</a:t>
              </a:r>
              <a:r>
                <a:rPr lang="zh-CN" altLang="en-US" sz="2400" kern="100" dirty="0">
                  <a:solidFill>
                    <a:schemeClr val="bg1"/>
                  </a:solidFill>
                  <a:latin typeface="方正正黑简体" panose="02000000000000000000" pitchFamily="2" charset="-122"/>
                  <a:ea typeface="方正正黑简体" panose="02000000000000000000" pitchFamily="2" charset="-122"/>
                </a:rPr>
                <a:t>立项建设单位。</a:t>
              </a:r>
            </a:p>
            <a:p>
              <a:pPr>
                <a:lnSpc>
                  <a:spcPct val="120000"/>
                </a:lnSpc>
              </a:pPr>
              <a:r>
                <a:rPr lang="zh-CN" altLang="zh-CN" sz="2400" kern="100" dirty="0" smtClean="0">
                  <a:latin typeface="方正正黑简体" panose="02000000000000000000" pitchFamily="2" charset="-122"/>
                  <a:ea typeface="方正正黑简体" panose="02000000000000000000" pitchFamily="2" charset="-122"/>
                  <a:cs typeface="Times New Roman" panose="02020603050405020304" pitchFamily="18" charset="0"/>
                </a:rPr>
                <a:t> </a:t>
              </a:r>
              <a:endParaRPr lang="zh-CN" altLang="en-US" sz="2400" dirty="0">
                <a:latin typeface="方正正黑简体" panose="02000000000000000000" pitchFamily="2" charset="-122"/>
                <a:ea typeface="方正正黑简体" panose="02000000000000000000" pitchFamily="2" charset="-122"/>
              </a:endParaRPr>
            </a:p>
          </p:txBody>
        </p:sp>
        <p:grpSp>
          <p:nvGrpSpPr>
            <p:cNvPr id="5" name="组合 4"/>
            <p:cNvGrpSpPr/>
            <p:nvPr/>
          </p:nvGrpSpPr>
          <p:grpSpPr>
            <a:xfrm>
              <a:off x="13103725" y="2062785"/>
              <a:ext cx="5181189" cy="3393095"/>
              <a:chOff x="-3193844" y="6989679"/>
              <a:chExt cx="5181189" cy="3393095"/>
            </a:xfrm>
          </p:grpSpPr>
          <p:sp>
            <p:nvSpPr>
              <p:cNvPr id="92" name="矩形 6"/>
              <p:cNvSpPr/>
              <p:nvPr/>
            </p:nvSpPr>
            <p:spPr>
              <a:xfrm rot="21270737">
                <a:off x="-3193844" y="6989679"/>
                <a:ext cx="5181189" cy="3393095"/>
              </a:xfrm>
              <a:custGeom>
                <a:avLst/>
                <a:gdLst>
                  <a:gd name="connsiteX0" fmla="*/ 0 w 3802743"/>
                  <a:gd name="connsiteY0" fmla="*/ 0 h 2467429"/>
                  <a:gd name="connsiteX1" fmla="*/ 3802743 w 3802743"/>
                  <a:gd name="connsiteY1" fmla="*/ 0 h 2467429"/>
                  <a:gd name="connsiteX2" fmla="*/ 3802743 w 3802743"/>
                  <a:gd name="connsiteY2" fmla="*/ 2467429 h 2467429"/>
                  <a:gd name="connsiteX3" fmla="*/ 0 w 3802743"/>
                  <a:gd name="connsiteY3" fmla="*/ 2467429 h 2467429"/>
                  <a:gd name="connsiteX4" fmla="*/ 0 w 3802743"/>
                  <a:gd name="connsiteY4" fmla="*/ 0 h 2467429"/>
                  <a:gd name="connsiteX0-1" fmla="*/ 0 w 3802743"/>
                  <a:gd name="connsiteY0-2" fmla="*/ 0 h 2467429"/>
                  <a:gd name="connsiteX1-3" fmla="*/ 3541486 w 3802743"/>
                  <a:gd name="connsiteY1-4" fmla="*/ 261258 h 2467429"/>
                  <a:gd name="connsiteX2-5" fmla="*/ 3802743 w 3802743"/>
                  <a:gd name="connsiteY2-6" fmla="*/ 2467429 h 2467429"/>
                  <a:gd name="connsiteX3-7" fmla="*/ 0 w 3802743"/>
                  <a:gd name="connsiteY3-8" fmla="*/ 2467429 h 2467429"/>
                  <a:gd name="connsiteX4-9" fmla="*/ 0 w 3802743"/>
                  <a:gd name="connsiteY4-10" fmla="*/ 0 h 2467429"/>
                  <a:gd name="connsiteX0-11" fmla="*/ 0 w 3802743"/>
                  <a:gd name="connsiteY0-12" fmla="*/ 0 h 2467429"/>
                  <a:gd name="connsiteX1-13" fmla="*/ 3541486 w 3802743"/>
                  <a:gd name="connsiteY1-14" fmla="*/ 261258 h 2467429"/>
                  <a:gd name="connsiteX2-15" fmla="*/ 3802743 w 3802743"/>
                  <a:gd name="connsiteY2-16" fmla="*/ 2467429 h 2467429"/>
                  <a:gd name="connsiteX3-17" fmla="*/ 0 w 3802743"/>
                  <a:gd name="connsiteY3-18" fmla="*/ 2467429 h 2467429"/>
                  <a:gd name="connsiteX4-19" fmla="*/ 0 w 3802743"/>
                  <a:gd name="connsiteY4-20" fmla="*/ 0 h 2467429"/>
                  <a:gd name="connsiteX0-21" fmla="*/ 0 w 3802743"/>
                  <a:gd name="connsiteY0-22" fmla="*/ 0 h 2467429"/>
                  <a:gd name="connsiteX1-23" fmla="*/ 3541486 w 3802743"/>
                  <a:gd name="connsiteY1-24" fmla="*/ 261258 h 2467429"/>
                  <a:gd name="connsiteX2-25" fmla="*/ 3802743 w 3802743"/>
                  <a:gd name="connsiteY2-26" fmla="*/ 2467429 h 2467429"/>
                  <a:gd name="connsiteX3-27" fmla="*/ 0 w 3802743"/>
                  <a:gd name="connsiteY3-28" fmla="*/ 2467429 h 2467429"/>
                  <a:gd name="connsiteX4-29" fmla="*/ 0 w 3802743"/>
                  <a:gd name="connsiteY4-30" fmla="*/ 0 h 2467429"/>
                  <a:gd name="connsiteX0-31" fmla="*/ 0 w 3802743"/>
                  <a:gd name="connsiteY0-32" fmla="*/ 0 h 2467429"/>
                  <a:gd name="connsiteX1-33" fmla="*/ 3541486 w 3802743"/>
                  <a:gd name="connsiteY1-34" fmla="*/ 261258 h 2467429"/>
                  <a:gd name="connsiteX2-35" fmla="*/ 3802743 w 3802743"/>
                  <a:gd name="connsiteY2-36" fmla="*/ 2467429 h 2467429"/>
                  <a:gd name="connsiteX3-37" fmla="*/ 0 w 3802743"/>
                  <a:gd name="connsiteY3-38" fmla="*/ 2467429 h 2467429"/>
                  <a:gd name="connsiteX4-39" fmla="*/ 0 w 3802743"/>
                  <a:gd name="connsiteY4-40" fmla="*/ 0 h 2467429"/>
                  <a:gd name="connsiteX0-41" fmla="*/ 43543 w 3802743"/>
                  <a:gd name="connsiteY0-42" fmla="*/ 0 h 2467429"/>
                  <a:gd name="connsiteX1-43" fmla="*/ 3541486 w 3802743"/>
                  <a:gd name="connsiteY1-44" fmla="*/ 261258 h 2467429"/>
                  <a:gd name="connsiteX2-45" fmla="*/ 3802743 w 3802743"/>
                  <a:gd name="connsiteY2-46" fmla="*/ 2467429 h 2467429"/>
                  <a:gd name="connsiteX3-47" fmla="*/ 0 w 3802743"/>
                  <a:gd name="connsiteY3-48" fmla="*/ 2467429 h 2467429"/>
                  <a:gd name="connsiteX4-49" fmla="*/ 43543 w 3802743"/>
                  <a:gd name="connsiteY4-50" fmla="*/ 0 h 2467429"/>
                  <a:gd name="connsiteX0-51" fmla="*/ 43543 w 3802743"/>
                  <a:gd name="connsiteY0-52" fmla="*/ 0 h 2467429"/>
                  <a:gd name="connsiteX1-53" fmla="*/ 3541486 w 3802743"/>
                  <a:gd name="connsiteY1-54" fmla="*/ 261258 h 2467429"/>
                  <a:gd name="connsiteX2-55" fmla="*/ 3802743 w 3802743"/>
                  <a:gd name="connsiteY2-56" fmla="*/ 2467429 h 2467429"/>
                  <a:gd name="connsiteX3-57" fmla="*/ 0 w 3802743"/>
                  <a:gd name="connsiteY3-58" fmla="*/ 2467429 h 2467429"/>
                  <a:gd name="connsiteX4-59" fmla="*/ 43543 w 3802743"/>
                  <a:gd name="connsiteY4-60" fmla="*/ 0 h 2467429"/>
                  <a:gd name="connsiteX0-61" fmla="*/ 43543 w 3802743"/>
                  <a:gd name="connsiteY0-62" fmla="*/ 0 h 2467429"/>
                  <a:gd name="connsiteX1-63" fmla="*/ 3541486 w 3802743"/>
                  <a:gd name="connsiteY1-64" fmla="*/ 261258 h 2467429"/>
                  <a:gd name="connsiteX2-65" fmla="*/ 3802743 w 3802743"/>
                  <a:gd name="connsiteY2-66" fmla="*/ 2467429 h 2467429"/>
                  <a:gd name="connsiteX3-67" fmla="*/ 0 w 3802743"/>
                  <a:gd name="connsiteY3-68" fmla="*/ 2467429 h 2467429"/>
                  <a:gd name="connsiteX4-69" fmla="*/ 43543 w 3802743"/>
                  <a:gd name="connsiteY4-70" fmla="*/ 0 h 2467429"/>
                  <a:gd name="connsiteX0-71" fmla="*/ 43543 w 3802743"/>
                  <a:gd name="connsiteY0-72" fmla="*/ 0 h 2467429"/>
                  <a:gd name="connsiteX1-73" fmla="*/ 3541486 w 3802743"/>
                  <a:gd name="connsiteY1-74" fmla="*/ 261258 h 2467429"/>
                  <a:gd name="connsiteX2-75" fmla="*/ 3802743 w 3802743"/>
                  <a:gd name="connsiteY2-76" fmla="*/ 2467429 h 2467429"/>
                  <a:gd name="connsiteX3-77" fmla="*/ 0 w 3802743"/>
                  <a:gd name="connsiteY3-78" fmla="*/ 2438401 h 2467429"/>
                  <a:gd name="connsiteX4-79" fmla="*/ 43543 w 3802743"/>
                  <a:gd name="connsiteY4-80" fmla="*/ 0 h 2467429"/>
                  <a:gd name="connsiteX0-81" fmla="*/ 43543 w 3802743"/>
                  <a:gd name="connsiteY0-82" fmla="*/ 0 h 2467429"/>
                  <a:gd name="connsiteX1-83" fmla="*/ 3541486 w 3802743"/>
                  <a:gd name="connsiteY1-84" fmla="*/ 261258 h 2467429"/>
                  <a:gd name="connsiteX2-85" fmla="*/ 3802743 w 3802743"/>
                  <a:gd name="connsiteY2-86" fmla="*/ 2467429 h 2467429"/>
                  <a:gd name="connsiteX3-87" fmla="*/ 0 w 3802743"/>
                  <a:gd name="connsiteY3-88" fmla="*/ 2438401 h 2467429"/>
                  <a:gd name="connsiteX4-89" fmla="*/ 43543 w 3802743"/>
                  <a:gd name="connsiteY4-90" fmla="*/ 0 h 2467429"/>
                  <a:gd name="connsiteX0-91" fmla="*/ 43543 w 3802743"/>
                  <a:gd name="connsiteY0-92" fmla="*/ 0 h 2467429"/>
                  <a:gd name="connsiteX1-93" fmla="*/ 3541486 w 3802743"/>
                  <a:gd name="connsiteY1-94" fmla="*/ 261258 h 2467429"/>
                  <a:gd name="connsiteX2-95" fmla="*/ 3802743 w 3802743"/>
                  <a:gd name="connsiteY2-96" fmla="*/ 2467429 h 2467429"/>
                  <a:gd name="connsiteX3-97" fmla="*/ 0 w 3802743"/>
                  <a:gd name="connsiteY3-98" fmla="*/ 2438401 h 2467429"/>
                  <a:gd name="connsiteX4-99" fmla="*/ 43543 w 3802743"/>
                  <a:gd name="connsiteY4-100" fmla="*/ 0 h 2467429"/>
                  <a:gd name="connsiteX0-101" fmla="*/ 43543 w 3802743"/>
                  <a:gd name="connsiteY0-102" fmla="*/ 0 h 2467429"/>
                  <a:gd name="connsiteX1-103" fmla="*/ 3571391 w 3802743"/>
                  <a:gd name="connsiteY1-104" fmla="*/ 257652 h 2467429"/>
                  <a:gd name="connsiteX2-105" fmla="*/ 3802743 w 3802743"/>
                  <a:gd name="connsiteY2-106" fmla="*/ 2467429 h 2467429"/>
                  <a:gd name="connsiteX3-107" fmla="*/ 0 w 3802743"/>
                  <a:gd name="connsiteY3-108" fmla="*/ 2438401 h 2467429"/>
                  <a:gd name="connsiteX4-109" fmla="*/ 43543 w 3802743"/>
                  <a:gd name="connsiteY4-110" fmla="*/ 0 h 2467429"/>
                  <a:gd name="connsiteX0-111" fmla="*/ 43543 w 3802743"/>
                  <a:gd name="connsiteY0-112" fmla="*/ 0 h 2467429"/>
                  <a:gd name="connsiteX1-113" fmla="*/ 3571391 w 3802743"/>
                  <a:gd name="connsiteY1-114" fmla="*/ 257652 h 2467429"/>
                  <a:gd name="connsiteX2-115" fmla="*/ 3802743 w 3802743"/>
                  <a:gd name="connsiteY2-116" fmla="*/ 2467429 h 2467429"/>
                  <a:gd name="connsiteX3-117" fmla="*/ 0 w 3802743"/>
                  <a:gd name="connsiteY3-118" fmla="*/ 2438401 h 2467429"/>
                  <a:gd name="connsiteX4-119" fmla="*/ 43543 w 3802743"/>
                  <a:gd name="connsiteY4-120" fmla="*/ 0 h 2467429"/>
                  <a:gd name="connsiteX0-121" fmla="*/ 43543 w 3802743"/>
                  <a:gd name="connsiteY0-122" fmla="*/ 0 h 2467429"/>
                  <a:gd name="connsiteX1-123" fmla="*/ 3582842 w 3802743"/>
                  <a:gd name="connsiteY1-124" fmla="*/ 201661 h 2467429"/>
                  <a:gd name="connsiteX2-125" fmla="*/ 3802743 w 3802743"/>
                  <a:gd name="connsiteY2-126" fmla="*/ 2467429 h 2467429"/>
                  <a:gd name="connsiteX3-127" fmla="*/ 0 w 3802743"/>
                  <a:gd name="connsiteY3-128" fmla="*/ 2438401 h 2467429"/>
                  <a:gd name="connsiteX4-129" fmla="*/ 43543 w 3802743"/>
                  <a:gd name="connsiteY4-130" fmla="*/ 0 h 2467429"/>
                  <a:gd name="connsiteX0-131" fmla="*/ 47150 w 3802743"/>
                  <a:gd name="connsiteY0-132" fmla="*/ 0 h 2437525"/>
                  <a:gd name="connsiteX1-133" fmla="*/ 3582842 w 3802743"/>
                  <a:gd name="connsiteY1-134" fmla="*/ 171757 h 2437525"/>
                  <a:gd name="connsiteX2-135" fmla="*/ 3802743 w 3802743"/>
                  <a:gd name="connsiteY2-136" fmla="*/ 2437525 h 2437525"/>
                  <a:gd name="connsiteX3-137" fmla="*/ 0 w 3802743"/>
                  <a:gd name="connsiteY3-138" fmla="*/ 2408497 h 2437525"/>
                  <a:gd name="connsiteX4-139" fmla="*/ 47150 w 3802743"/>
                  <a:gd name="connsiteY4-140" fmla="*/ 0 h 2437525"/>
                  <a:gd name="connsiteX0-141" fmla="*/ 47150 w 3802743"/>
                  <a:gd name="connsiteY0-142" fmla="*/ 0 h 2437525"/>
                  <a:gd name="connsiteX1-143" fmla="*/ 3582842 w 3802743"/>
                  <a:gd name="connsiteY1-144" fmla="*/ 171757 h 2437525"/>
                  <a:gd name="connsiteX2-145" fmla="*/ 3802743 w 3802743"/>
                  <a:gd name="connsiteY2-146" fmla="*/ 2437525 h 2437525"/>
                  <a:gd name="connsiteX3-147" fmla="*/ 0 w 3802743"/>
                  <a:gd name="connsiteY3-148" fmla="*/ 2408497 h 2437525"/>
                  <a:gd name="connsiteX4-149" fmla="*/ 47150 w 3802743"/>
                  <a:gd name="connsiteY4-150" fmla="*/ 0 h 2437525"/>
                  <a:gd name="connsiteX0-151" fmla="*/ 56482 w 3802743"/>
                  <a:gd name="connsiteY0-152" fmla="*/ 0 h 2435617"/>
                  <a:gd name="connsiteX1-153" fmla="*/ 3582842 w 3802743"/>
                  <a:gd name="connsiteY1-154" fmla="*/ 169849 h 2435617"/>
                  <a:gd name="connsiteX2-155" fmla="*/ 3802743 w 3802743"/>
                  <a:gd name="connsiteY2-156" fmla="*/ 2435617 h 2435617"/>
                  <a:gd name="connsiteX3-157" fmla="*/ 0 w 3802743"/>
                  <a:gd name="connsiteY3-158" fmla="*/ 2406589 h 2435617"/>
                  <a:gd name="connsiteX4-159" fmla="*/ 56482 w 3802743"/>
                  <a:gd name="connsiteY4-160" fmla="*/ 0 h 2435617"/>
                  <a:gd name="connsiteX0-161" fmla="*/ 56482 w 3802743"/>
                  <a:gd name="connsiteY0-162" fmla="*/ 0 h 2435617"/>
                  <a:gd name="connsiteX1-163" fmla="*/ 3582842 w 3802743"/>
                  <a:gd name="connsiteY1-164" fmla="*/ 169849 h 2435617"/>
                  <a:gd name="connsiteX2-165" fmla="*/ 3802743 w 3802743"/>
                  <a:gd name="connsiteY2-166" fmla="*/ 2435617 h 2435617"/>
                  <a:gd name="connsiteX3-167" fmla="*/ 0 w 3802743"/>
                  <a:gd name="connsiteY3-168" fmla="*/ 2406589 h 2435617"/>
                  <a:gd name="connsiteX4-169" fmla="*/ 56482 w 3802743"/>
                  <a:gd name="connsiteY4-170" fmla="*/ 0 h 2435617"/>
                  <a:gd name="connsiteX0-171" fmla="*/ 56482 w 3802743"/>
                  <a:gd name="connsiteY0-172" fmla="*/ 0 h 2435617"/>
                  <a:gd name="connsiteX1-173" fmla="*/ 3582842 w 3802743"/>
                  <a:gd name="connsiteY1-174" fmla="*/ 169849 h 2435617"/>
                  <a:gd name="connsiteX2-175" fmla="*/ 3802743 w 3802743"/>
                  <a:gd name="connsiteY2-176" fmla="*/ 2435617 h 2435617"/>
                  <a:gd name="connsiteX3-177" fmla="*/ 0 w 3802743"/>
                  <a:gd name="connsiteY3-178" fmla="*/ 2406589 h 2435617"/>
                  <a:gd name="connsiteX4-179" fmla="*/ 56482 w 3802743"/>
                  <a:gd name="connsiteY4-180" fmla="*/ 0 h 2435617"/>
                  <a:gd name="connsiteX0-181" fmla="*/ 56482 w 3802743"/>
                  <a:gd name="connsiteY0-182" fmla="*/ 0 h 2435617"/>
                  <a:gd name="connsiteX1-183" fmla="*/ 3582842 w 3802743"/>
                  <a:gd name="connsiteY1-184" fmla="*/ 169849 h 2435617"/>
                  <a:gd name="connsiteX2-185" fmla="*/ 3802743 w 3802743"/>
                  <a:gd name="connsiteY2-186" fmla="*/ 2435617 h 2435617"/>
                  <a:gd name="connsiteX3-187" fmla="*/ 0 w 3802743"/>
                  <a:gd name="connsiteY3-188" fmla="*/ 2406589 h 2435617"/>
                  <a:gd name="connsiteX4-189" fmla="*/ 56482 w 3802743"/>
                  <a:gd name="connsiteY4-190" fmla="*/ 0 h 2435617"/>
                  <a:gd name="connsiteX0-191" fmla="*/ 56482 w 3802743"/>
                  <a:gd name="connsiteY0-192" fmla="*/ 0 h 2435617"/>
                  <a:gd name="connsiteX1-193" fmla="*/ 3582842 w 3802743"/>
                  <a:gd name="connsiteY1-194" fmla="*/ 169849 h 2435617"/>
                  <a:gd name="connsiteX2-195" fmla="*/ 3802743 w 3802743"/>
                  <a:gd name="connsiteY2-196" fmla="*/ 2435617 h 2435617"/>
                  <a:gd name="connsiteX3-197" fmla="*/ 0 w 3802743"/>
                  <a:gd name="connsiteY3-198" fmla="*/ 2406589 h 2435617"/>
                  <a:gd name="connsiteX4-199" fmla="*/ 56482 w 3802743"/>
                  <a:gd name="connsiteY4-200" fmla="*/ 0 h 2435617"/>
                  <a:gd name="connsiteX0-201" fmla="*/ 0 w 3746261"/>
                  <a:gd name="connsiteY0-202" fmla="*/ 0 h 2435617"/>
                  <a:gd name="connsiteX1-203" fmla="*/ 3526360 w 3746261"/>
                  <a:gd name="connsiteY1-204" fmla="*/ 169849 h 2435617"/>
                  <a:gd name="connsiteX2-205" fmla="*/ 3746261 w 3746261"/>
                  <a:gd name="connsiteY2-206" fmla="*/ 2435617 h 2435617"/>
                  <a:gd name="connsiteX3-207" fmla="*/ 3327 w 3746261"/>
                  <a:gd name="connsiteY3-208" fmla="*/ 2399376 h 2435617"/>
                  <a:gd name="connsiteX4-209" fmla="*/ 0 w 3746261"/>
                  <a:gd name="connsiteY4-210" fmla="*/ 0 h 2435617"/>
                  <a:gd name="connsiteX0-211" fmla="*/ 0 w 3746261"/>
                  <a:gd name="connsiteY0-212" fmla="*/ 0 h 2435617"/>
                  <a:gd name="connsiteX1-213" fmla="*/ 3526360 w 3746261"/>
                  <a:gd name="connsiteY1-214" fmla="*/ 169849 h 2435617"/>
                  <a:gd name="connsiteX2-215" fmla="*/ 3746261 w 3746261"/>
                  <a:gd name="connsiteY2-216" fmla="*/ 2435617 h 2435617"/>
                  <a:gd name="connsiteX3-217" fmla="*/ 3327 w 3746261"/>
                  <a:gd name="connsiteY3-218" fmla="*/ 2399376 h 2435617"/>
                  <a:gd name="connsiteX4-219" fmla="*/ 0 w 3746261"/>
                  <a:gd name="connsiteY4-220" fmla="*/ 0 h 2435617"/>
                  <a:gd name="connsiteX0-221" fmla="*/ 0 w 3746261"/>
                  <a:gd name="connsiteY0-222" fmla="*/ 0 h 2435617"/>
                  <a:gd name="connsiteX1-223" fmla="*/ 3526360 w 3746261"/>
                  <a:gd name="connsiteY1-224" fmla="*/ 169849 h 2435617"/>
                  <a:gd name="connsiteX2-225" fmla="*/ 3746261 w 3746261"/>
                  <a:gd name="connsiteY2-226" fmla="*/ 2435617 h 2435617"/>
                  <a:gd name="connsiteX3-227" fmla="*/ 3327 w 3746261"/>
                  <a:gd name="connsiteY3-228" fmla="*/ 2399376 h 2435617"/>
                  <a:gd name="connsiteX4-229" fmla="*/ 0 w 3746261"/>
                  <a:gd name="connsiteY4-230" fmla="*/ 0 h 2435617"/>
                  <a:gd name="connsiteX0-231" fmla="*/ 0 w 3746261"/>
                  <a:gd name="connsiteY0-232" fmla="*/ 0 h 2435617"/>
                  <a:gd name="connsiteX1-233" fmla="*/ 3526360 w 3746261"/>
                  <a:gd name="connsiteY1-234" fmla="*/ 169849 h 2435617"/>
                  <a:gd name="connsiteX2-235" fmla="*/ 3746261 w 3746261"/>
                  <a:gd name="connsiteY2-236" fmla="*/ 2435617 h 2435617"/>
                  <a:gd name="connsiteX3-237" fmla="*/ 3327 w 3746261"/>
                  <a:gd name="connsiteY3-238" fmla="*/ 2399376 h 2435617"/>
                  <a:gd name="connsiteX4-239" fmla="*/ 0 w 3746261"/>
                  <a:gd name="connsiteY4-240" fmla="*/ 0 h 2435617"/>
                  <a:gd name="connsiteX0-241" fmla="*/ 0 w 3746261"/>
                  <a:gd name="connsiteY0-242" fmla="*/ 0 h 2435617"/>
                  <a:gd name="connsiteX1-243" fmla="*/ 3526360 w 3746261"/>
                  <a:gd name="connsiteY1-244" fmla="*/ 169849 h 2435617"/>
                  <a:gd name="connsiteX2-245" fmla="*/ 3746261 w 3746261"/>
                  <a:gd name="connsiteY2-246" fmla="*/ 2435617 h 2435617"/>
                  <a:gd name="connsiteX3-247" fmla="*/ 3327 w 3746261"/>
                  <a:gd name="connsiteY3-248" fmla="*/ 2399376 h 2435617"/>
                  <a:gd name="connsiteX4-249" fmla="*/ 0 w 3746261"/>
                  <a:gd name="connsiteY4-250" fmla="*/ 0 h 2435617"/>
                  <a:gd name="connsiteX0-251" fmla="*/ 0 w 3746261"/>
                  <a:gd name="connsiteY0-252" fmla="*/ 0 h 2435617"/>
                  <a:gd name="connsiteX1-253" fmla="*/ 3526360 w 3746261"/>
                  <a:gd name="connsiteY1-254" fmla="*/ 169849 h 2435617"/>
                  <a:gd name="connsiteX2-255" fmla="*/ 3746261 w 3746261"/>
                  <a:gd name="connsiteY2-256" fmla="*/ 2435617 h 2435617"/>
                  <a:gd name="connsiteX3-257" fmla="*/ 3327 w 3746261"/>
                  <a:gd name="connsiteY3-258" fmla="*/ 2399376 h 2435617"/>
                  <a:gd name="connsiteX4-259" fmla="*/ 0 w 3746261"/>
                  <a:gd name="connsiteY4-260" fmla="*/ 0 h 2435617"/>
                  <a:gd name="connsiteX0-261" fmla="*/ 0 w 3746261"/>
                  <a:gd name="connsiteY0-262" fmla="*/ 0 h 2435617"/>
                  <a:gd name="connsiteX1-263" fmla="*/ 3526359 w 3746261"/>
                  <a:gd name="connsiteY1-264" fmla="*/ 169849 h 2435617"/>
                  <a:gd name="connsiteX2-265" fmla="*/ 3746261 w 3746261"/>
                  <a:gd name="connsiteY2-266" fmla="*/ 2435617 h 2435617"/>
                  <a:gd name="connsiteX3-267" fmla="*/ 3327 w 3746261"/>
                  <a:gd name="connsiteY3-268" fmla="*/ 2399376 h 2435617"/>
                  <a:gd name="connsiteX4-269" fmla="*/ 0 w 3746261"/>
                  <a:gd name="connsiteY4-270" fmla="*/ 0 h 2435617"/>
                  <a:gd name="connsiteX0-271" fmla="*/ 0 w 3746261"/>
                  <a:gd name="connsiteY0-272" fmla="*/ 0 h 2435617"/>
                  <a:gd name="connsiteX1-273" fmla="*/ 3526359 w 3746261"/>
                  <a:gd name="connsiteY1-274" fmla="*/ 169849 h 2435617"/>
                  <a:gd name="connsiteX2-275" fmla="*/ 3746261 w 3746261"/>
                  <a:gd name="connsiteY2-276" fmla="*/ 2435617 h 2435617"/>
                  <a:gd name="connsiteX3-277" fmla="*/ 3327 w 3746261"/>
                  <a:gd name="connsiteY3-278" fmla="*/ 2399376 h 2435617"/>
                  <a:gd name="connsiteX4-279" fmla="*/ 0 w 3746261"/>
                  <a:gd name="connsiteY4-280" fmla="*/ 0 h 2435617"/>
                  <a:gd name="connsiteX0-281" fmla="*/ 0 w 3746261"/>
                  <a:gd name="connsiteY0-282" fmla="*/ 0 h 2435617"/>
                  <a:gd name="connsiteX1-283" fmla="*/ 3526359 w 3746261"/>
                  <a:gd name="connsiteY1-284" fmla="*/ 169849 h 2435617"/>
                  <a:gd name="connsiteX2-285" fmla="*/ 3746261 w 3746261"/>
                  <a:gd name="connsiteY2-286" fmla="*/ 2435617 h 2435617"/>
                  <a:gd name="connsiteX3-287" fmla="*/ 3327 w 3746261"/>
                  <a:gd name="connsiteY3-288" fmla="*/ 2399376 h 2435617"/>
                  <a:gd name="connsiteX4-289" fmla="*/ 0 w 3746261"/>
                  <a:gd name="connsiteY4-290" fmla="*/ 0 h 2435617"/>
                  <a:gd name="connsiteX0-291" fmla="*/ 0 w 3746261"/>
                  <a:gd name="connsiteY0-292" fmla="*/ 0 h 2435617"/>
                  <a:gd name="connsiteX1-293" fmla="*/ 3526359 w 3746261"/>
                  <a:gd name="connsiteY1-294" fmla="*/ 169849 h 2435617"/>
                  <a:gd name="connsiteX2-295" fmla="*/ 3746261 w 3746261"/>
                  <a:gd name="connsiteY2-296" fmla="*/ 2435617 h 2435617"/>
                  <a:gd name="connsiteX3-297" fmla="*/ 3327 w 3746261"/>
                  <a:gd name="connsiteY3-298" fmla="*/ 2399376 h 2435617"/>
                  <a:gd name="connsiteX4-299" fmla="*/ 0 w 3746261"/>
                  <a:gd name="connsiteY4-300" fmla="*/ 0 h 2435617"/>
                  <a:gd name="connsiteX0-301" fmla="*/ 0 w 3762671"/>
                  <a:gd name="connsiteY0-302" fmla="*/ 0 h 2399376"/>
                  <a:gd name="connsiteX1-303" fmla="*/ 3526359 w 3762671"/>
                  <a:gd name="connsiteY1-304" fmla="*/ 169849 h 2399376"/>
                  <a:gd name="connsiteX2-305" fmla="*/ 3762671 w 3762671"/>
                  <a:gd name="connsiteY2-306" fmla="*/ 2357484 h 2399376"/>
                  <a:gd name="connsiteX3-307" fmla="*/ 3327 w 3762671"/>
                  <a:gd name="connsiteY3-308" fmla="*/ 2399376 h 2399376"/>
                  <a:gd name="connsiteX4-309" fmla="*/ 0 w 3762671"/>
                  <a:gd name="connsiteY4-310" fmla="*/ 0 h 2399376"/>
                  <a:gd name="connsiteX0-311" fmla="*/ 0 w 3762671"/>
                  <a:gd name="connsiteY0-312" fmla="*/ 0 h 2399376"/>
                  <a:gd name="connsiteX1-313" fmla="*/ 3526359 w 3762671"/>
                  <a:gd name="connsiteY1-314" fmla="*/ 169849 h 2399376"/>
                  <a:gd name="connsiteX2-315" fmla="*/ 3762671 w 3762671"/>
                  <a:gd name="connsiteY2-316" fmla="*/ 2357484 h 2399376"/>
                  <a:gd name="connsiteX3-317" fmla="*/ 3327 w 3762671"/>
                  <a:gd name="connsiteY3-318" fmla="*/ 2399376 h 2399376"/>
                  <a:gd name="connsiteX4-319" fmla="*/ 0 w 3762671"/>
                  <a:gd name="connsiteY4-320" fmla="*/ 0 h 239937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762671" h="2399376">
                    <a:moveTo>
                      <a:pt x="0" y="0"/>
                    </a:moveTo>
                    <a:cubicBezTo>
                      <a:pt x="877533" y="134428"/>
                      <a:pt x="2345864" y="155335"/>
                      <a:pt x="3526359" y="169849"/>
                    </a:cubicBezTo>
                    <a:cubicBezTo>
                      <a:pt x="3508498" y="337724"/>
                      <a:pt x="3593427" y="666441"/>
                      <a:pt x="3762671" y="2357484"/>
                    </a:cubicBezTo>
                    <a:cubicBezTo>
                      <a:pt x="2422519" y="2241370"/>
                      <a:pt x="2079751" y="2258190"/>
                      <a:pt x="3327" y="2399376"/>
                    </a:cubicBezTo>
                    <a:cubicBezTo>
                      <a:pt x="19663" y="1553982"/>
                      <a:pt x="110389" y="923043"/>
                      <a:pt x="0" y="0"/>
                    </a:cubicBezTo>
                    <a:close/>
                  </a:path>
                </a:pathLst>
              </a:custGeom>
              <a:solidFill>
                <a:schemeClr val="tx1">
                  <a:lumMod val="75000"/>
                  <a:lumOff val="2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3058516" y="7179387"/>
                <a:ext cx="4842458" cy="2978929"/>
                <a:chOff x="-3058516" y="7179387"/>
                <a:chExt cx="4842458" cy="2978929"/>
              </a:xfrm>
            </p:grpSpPr>
            <p:sp>
              <p:nvSpPr>
                <p:cNvPr id="93" name="圆角矩形 92"/>
                <p:cNvSpPr/>
                <p:nvPr/>
              </p:nvSpPr>
              <p:spPr>
                <a:xfrm rot="21270737">
                  <a:off x="-3058516" y="7179387"/>
                  <a:ext cx="4833480" cy="2978929"/>
                </a:xfrm>
                <a:prstGeom prst="roundRect">
                  <a:avLst>
                    <a:gd name="adj" fmla="val 0"/>
                  </a:avLst>
                </a:prstGeom>
                <a:gradFill flip="none" rotWithShape="1">
                  <a:gsLst>
                    <a:gs pos="0">
                      <a:schemeClr val="bg1">
                        <a:lumMod val="93000"/>
                      </a:schemeClr>
                    </a:gs>
                    <a:gs pos="100000">
                      <a:schemeClr val="bg1">
                        <a:lumMod val="7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9" name="Picture 5"/>
                <p:cNvPicPr>
                  <a:picLocks noChangeAspect="1" noChangeArrowheads="1"/>
                </p:cNvPicPr>
                <p:nvPr/>
              </p:nvPicPr>
              <p:blipFill>
                <a:blip r:embed="rId7" cstate="print">
                  <a:extLst>
                    <a:ext uri="{28A0092B-C50C-407E-A947-70E740481C1C}">
                      <a14:useLocalDpi xmlns:a14="http://schemas.microsoft.com/office/drawing/2010/main" xmlns="" val="0"/>
                    </a:ext>
                  </a:extLst>
                </a:blip>
                <a:stretch>
                  <a:fillRect/>
                </a:stretch>
              </p:blipFill>
              <p:spPr bwMode="auto">
                <a:xfrm rot="21279677">
                  <a:off x="-2912043" y="7752495"/>
                  <a:ext cx="4695985" cy="2350616"/>
                </a:xfrm>
                <a:prstGeom prst="rect">
                  <a:avLst/>
                </a:prstGeom>
                <a:noFill/>
                <a:ln w="9525">
                  <a:noFill/>
                  <a:miter lim="800000"/>
                  <a:headEnd/>
                  <a:tailEnd/>
                </a:ln>
              </p:spPr>
            </p:pic>
          </p:grpSp>
        </p:grpSp>
      </p:grpSp>
      <p:grpSp>
        <p:nvGrpSpPr>
          <p:cNvPr id="94" name="组合 93"/>
          <p:cNvGrpSpPr/>
          <p:nvPr/>
        </p:nvGrpSpPr>
        <p:grpSpPr>
          <a:xfrm>
            <a:off x="4851832" y="239615"/>
            <a:ext cx="7339089" cy="307777"/>
            <a:chOff x="4744787" y="157403"/>
            <a:chExt cx="7339089" cy="307777"/>
          </a:xfrm>
        </p:grpSpPr>
        <p:sp>
          <p:nvSpPr>
            <p:cNvPr id="95" name="文本框 94"/>
            <p:cNvSpPr txBox="1"/>
            <p:nvPr/>
          </p:nvSpPr>
          <p:spPr>
            <a:xfrm>
              <a:off x="6168733" y="157403"/>
              <a:ext cx="1770743" cy="307777"/>
            </a:xfrm>
            <a:prstGeom prst="rect">
              <a:avLst/>
            </a:prstGeom>
            <a:noFill/>
          </p:spPr>
          <p:txBody>
            <a:bodyPr wrap="square" rtlCol="0">
              <a:spAutoFit/>
            </a:bodyPr>
            <a:lstStyle/>
            <a:p>
              <a:pPr algn="ctr"/>
              <a:r>
                <a:rPr lang="zh-CN" altLang="en-US" sz="1400" dirty="0" smtClean="0">
                  <a:solidFill>
                    <a:srgbClr val="BBA377"/>
                  </a:solidFill>
                  <a:latin typeface="方正正黑简体" panose="02000000000000000000" pitchFamily="2" charset="-122"/>
                  <a:ea typeface="方正正黑简体" panose="02000000000000000000" pitchFamily="2" charset="-122"/>
                </a:rPr>
                <a:t>校园发展</a:t>
              </a:r>
              <a:endParaRPr lang="zh-CN" altLang="en-US" sz="1400" dirty="0">
                <a:solidFill>
                  <a:srgbClr val="BBA377"/>
                </a:solidFill>
                <a:latin typeface="方正正黑简体" panose="02000000000000000000" pitchFamily="2" charset="-122"/>
                <a:ea typeface="方正正黑简体" panose="02000000000000000000" pitchFamily="2" charset="-122"/>
              </a:endParaRPr>
            </a:p>
          </p:txBody>
        </p:sp>
        <p:sp>
          <p:nvSpPr>
            <p:cNvPr id="96" name="文本框 95"/>
            <p:cNvSpPr txBox="1"/>
            <p:nvPr/>
          </p:nvSpPr>
          <p:spPr>
            <a:xfrm>
              <a:off x="7546966"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教学规模</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sp>
          <p:nvSpPr>
            <p:cNvPr id="97" name="文本框 96"/>
            <p:cNvSpPr txBox="1"/>
            <p:nvPr/>
          </p:nvSpPr>
          <p:spPr>
            <a:xfrm>
              <a:off x="8934900"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师资力量</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sp>
          <p:nvSpPr>
            <p:cNvPr id="99" name="文本框 98"/>
            <p:cNvSpPr txBox="1"/>
            <p:nvPr/>
          </p:nvSpPr>
          <p:spPr>
            <a:xfrm>
              <a:off x="10313133"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校园生活</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sp>
          <p:nvSpPr>
            <p:cNvPr id="100" name="文本框 99"/>
            <p:cNvSpPr txBox="1"/>
            <p:nvPr/>
          </p:nvSpPr>
          <p:spPr>
            <a:xfrm>
              <a:off x="4744787"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前言</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grpSp>
      <p:sp>
        <p:nvSpPr>
          <p:cNvPr id="6" name="TextBox 5"/>
          <p:cNvSpPr txBox="1"/>
          <p:nvPr/>
        </p:nvSpPr>
        <p:spPr>
          <a:xfrm>
            <a:off x="6430675" y="2352541"/>
            <a:ext cx="5222973" cy="3354765"/>
          </a:xfrm>
          <a:prstGeom prst="rect">
            <a:avLst/>
          </a:prstGeom>
          <a:noFill/>
        </p:spPr>
        <p:txBody>
          <a:bodyPr wrap="square" rtlCol="0">
            <a:spAutoFit/>
          </a:bodyPr>
          <a:lstStyle/>
          <a:p>
            <a:pPr>
              <a:lnSpc>
                <a:spcPct val="150000"/>
              </a:lnSpc>
              <a:spcBef>
                <a:spcPts val="600"/>
              </a:spcBef>
              <a:spcAft>
                <a:spcPts val="600"/>
              </a:spcAft>
            </a:pPr>
            <a:r>
              <a:rPr lang="zh-CN" altLang="en-US" sz="2400" kern="100" dirty="0">
                <a:solidFill>
                  <a:schemeClr val="bg1"/>
                </a:solidFill>
                <a:latin typeface="方正正黑简体" panose="02000000000000000000" pitchFamily="2" charset="-122"/>
                <a:ea typeface="方正正黑简体" panose="02000000000000000000" pitchFamily="2" charset="-122"/>
              </a:rPr>
              <a:t>九江职业技术学院，又名</a:t>
            </a:r>
            <a:r>
              <a:rPr lang="zh-CN" altLang="en-US" sz="2800" kern="100" dirty="0">
                <a:solidFill>
                  <a:srgbClr val="FFFF00"/>
                </a:solidFill>
                <a:latin typeface="方正正黑简体" panose="02000000000000000000" pitchFamily="2" charset="-122"/>
                <a:ea typeface="方正正黑简体" panose="02000000000000000000" pitchFamily="2" charset="-122"/>
              </a:rPr>
              <a:t>九江船校</a:t>
            </a:r>
            <a:r>
              <a:rPr lang="zh-CN" altLang="en-US" sz="2400" kern="100" dirty="0">
                <a:solidFill>
                  <a:schemeClr val="bg1"/>
                </a:solidFill>
                <a:latin typeface="方正正黑简体" panose="02000000000000000000" pitchFamily="2" charset="-122"/>
                <a:ea typeface="方正正黑简体" panose="02000000000000000000" pitchFamily="2" charset="-122"/>
              </a:rPr>
              <a:t>，位于江西省九江市，</a:t>
            </a:r>
            <a:endParaRPr lang="en-US" altLang="zh-CN" sz="2400" kern="100" dirty="0">
              <a:solidFill>
                <a:schemeClr val="bg1"/>
              </a:solidFill>
              <a:latin typeface="方正正黑简体" panose="02000000000000000000" pitchFamily="2" charset="-122"/>
              <a:ea typeface="方正正黑简体" panose="02000000000000000000" pitchFamily="2" charset="-122"/>
            </a:endParaRPr>
          </a:p>
          <a:p>
            <a:pPr>
              <a:lnSpc>
                <a:spcPct val="150000"/>
              </a:lnSpc>
              <a:spcBef>
                <a:spcPts val="600"/>
              </a:spcBef>
              <a:spcAft>
                <a:spcPts val="600"/>
              </a:spcAft>
            </a:pPr>
            <a:r>
              <a:rPr lang="zh-CN" altLang="en-US" sz="2400" kern="100" dirty="0">
                <a:solidFill>
                  <a:schemeClr val="bg1"/>
                </a:solidFill>
                <a:latin typeface="方正正黑简体" panose="02000000000000000000" pitchFamily="2" charset="-122"/>
                <a:ea typeface="方正正黑简体" panose="02000000000000000000" pitchFamily="2" charset="-122"/>
              </a:rPr>
              <a:t>是江西省</a:t>
            </a:r>
            <a:r>
              <a:rPr lang="zh-CN" altLang="en-US" sz="2800" kern="100" dirty="0">
                <a:solidFill>
                  <a:srgbClr val="FFFF00"/>
                </a:solidFill>
                <a:latin typeface="方正正黑简体" panose="02000000000000000000" pitchFamily="2" charset="-122"/>
                <a:ea typeface="方正正黑简体" panose="02000000000000000000" pitchFamily="2" charset="-122"/>
              </a:rPr>
              <a:t>唯一</a:t>
            </a:r>
            <a:r>
              <a:rPr lang="zh-CN" altLang="en-US" sz="2400" kern="100" dirty="0">
                <a:solidFill>
                  <a:schemeClr val="bg1"/>
                </a:solidFill>
                <a:latin typeface="方正正黑简体" panose="02000000000000000000" pitchFamily="2" charset="-122"/>
                <a:ea typeface="方正正黑简体" panose="02000000000000000000" pitchFamily="2" charset="-122"/>
              </a:rPr>
              <a:t>的一所省教育厅直属的高职院校，是江西省</a:t>
            </a:r>
            <a:endParaRPr lang="en-US" altLang="zh-CN" sz="2400" kern="100" dirty="0">
              <a:solidFill>
                <a:schemeClr val="bg1"/>
              </a:solidFill>
              <a:latin typeface="方正正黑简体" panose="02000000000000000000" pitchFamily="2" charset="-122"/>
              <a:ea typeface="方正正黑简体" panose="02000000000000000000" pitchFamily="2" charset="-122"/>
            </a:endParaRPr>
          </a:p>
          <a:p>
            <a:pPr>
              <a:lnSpc>
                <a:spcPct val="150000"/>
              </a:lnSpc>
              <a:spcBef>
                <a:spcPts val="600"/>
              </a:spcBef>
              <a:spcAft>
                <a:spcPts val="600"/>
              </a:spcAft>
            </a:pPr>
            <a:r>
              <a:rPr lang="zh-CN" altLang="en-US" sz="2400" kern="100" dirty="0">
                <a:solidFill>
                  <a:schemeClr val="bg1"/>
                </a:solidFill>
                <a:latin typeface="方正正黑简体" panose="02000000000000000000" pitchFamily="2" charset="-122"/>
                <a:ea typeface="方正正黑简体" panose="02000000000000000000" pitchFamily="2" charset="-122"/>
              </a:rPr>
              <a:t>  确定的重点建设高职高专院校</a:t>
            </a:r>
            <a:r>
              <a:rPr lang="zh-CN" altLang="en-US" dirty="0">
                <a:latin typeface="DFKai-SB" pitchFamily="65" charset="-120"/>
                <a:ea typeface="DFKai-SB" pitchFamily="65" charset="-120"/>
              </a:rPr>
              <a:t>。</a:t>
            </a:r>
            <a:endParaRPr lang="zh-CN" altLang="en-US" dirty="0"/>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nodeType="withEffect">
                                  <p:stCondLst>
                                    <p:cond delay="0"/>
                                  </p:stCondLst>
                                  <p:childTnLst>
                                    <p:animMotion origin="layout" path="M -2.08333E-7 0.00556 L -1.07513 0.01667 " pathEditMode="relative" rAng="0" ptsTypes="AA">
                                      <p:cBhvr>
                                        <p:cTn id="6" dur="5000" fill="hold"/>
                                        <p:tgtEl>
                                          <p:spTgt spid="21"/>
                                        </p:tgtEl>
                                        <p:attrNameLst>
                                          <p:attrName>ppt_x</p:attrName>
                                          <p:attrName>ppt_y</p:attrName>
                                        </p:attrNameLst>
                                      </p:cBhvr>
                                      <p:rCtr x="-53763" y="556"/>
                                    </p:animMotion>
                                  </p:childTnLst>
                                </p:cTn>
                              </p:par>
                              <p:par>
                                <p:cTn id="7" presetID="35" presetClass="path" presetSubtype="0" accel="50000" decel="50000" fill="hold" grpId="0" nodeType="withEffect">
                                  <p:stCondLst>
                                    <p:cond delay="0"/>
                                  </p:stCondLst>
                                  <p:childTnLst>
                                    <p:animMotion origin="layout" path="M 0.07031 0.00278 L -0.94636 0.00556 " pathEditMode="relative" rAng="0" ptsTypes="AA">
                                      <p:cBhvr>
                                        <p:cTn id="8" dur="5000" fill="hold"/>
                                        <p:tgtEl>
                                          <p:spTgt spid="6"/>
                                        </p:tgtEl>
                                        <p:attrNameLst>
                                          <p:attrName>ppt_x</p:attrName>
                                          <p:attrName>ppt_y</p:attrName>
                                        </p:attrNameLst>
                                      </p:cBhvr>
                                      <p:rCtr x="-50833" y="13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BEBA8EAE-BF5A-486C-A8C5-ECC9F3942E4B}">
                <a14:imgProps xmlns:a14="http://schemas.microsoft.com/office/drawing/2010/main" xmlns="">
                  <a14:imgLayer r:embed="rId3">
                    <a14:imgEffect>
                      <a14:artisticBlur radius="69"/>
                    </a14:imgEffect>
                  </a14:imgLayer>
                </a14:imgProps>
              </a:ext>
              <a:ext uri="{28A0092B-C50C-407E-A947-70E740481C1C}">
                <a14:useLocalDpi xmlns:a14="http://schemas.microsoft.com/office/drawing/2010/main" xmlns="" val="0"/>
              </a:ext>
            </a:extLst>
          </a:blip>
          <a:srcRect t="5445" b="10213"/>
          <a:stretch>
            <a:fillRect/>
          </a:stretch>
        </p:blipFill>
        <p:spPr>
          <a:xfrm>
            <a:off x="0" y="-14748"/>
            <a:ext cx="12192000" cy="6872748"/>
          </a:xfrm>
          <a:prstGeom prst="rect">
            <a:avLst/>
          </a:prstGeom>
        </p:spPr>
      </p:pic>
      <p:grpSp>
        <p:nvGrpSpPr>
          <p:cNvPr id="104" name="组合 103"/>
          <p:cNvGrpSpPr/>
          <p:nvPr/>
        </p:nvGrpSpPr>
        <p:grpSpPr>
          <a:xfrm>
            <a:off x="-16910" y="1043748"/>
            <a:ext cx="12192001" cy="5638312"/>
            <a:chOff x="0" y="885474"/>
            <a:chExt cx="12192001" cy="5638312"/>
          </a:xfrm>
        </p:grpSpPr>
        <p:sp>
          <p:nvSpPr>
            <p:cNvPr id="133" name="任意多边形 132"/>
            <p:cNvSpPr/>
            <p:nvPr/>
          </p:nvSpPr>
          <p:spPr>
            <a:xfrm>
              <a:off x="0" y="948448"/>
              <a:ext cx="12192001" cy="5575338"/>
            </a:xfrm>
            <a:custGeom>
              <a:avLst/>
              <a:gdLst/>
              <a:ahLst/>
              <a:cxnLst/>
              <a:rect l="l" t="t" r="r" b="b"/>
              <a:pathLst>
                <a:path w="12192001" h="5575338">
                  <a:moveTo>
                    <a:pt x="2684787" y="1392327"/>
                  </a:moveTo>
                  <a:lnTo>
                    <a:pt x="2821709" y="1392327"/>
                  </a:lnTo>
                  <a:lnTo>
                    <a:pt x="3170860" y="1440250"/>
                  </a:lnTo>
                  <a:lnTo>
                    <a:pt x="3170860" y="1460788"/>
                  </a:lnTo>
                  <a:cubicBezTo>
                    <a:pt x="2956349" y="1460788"/>
                    <a:pt x="2803453" y="1485891"/>
                    <a:pt x="2712172" y="1536095"/>
                  </a:cubicBezTo>
                  <a:lnTo>
                    <a:pt x="2684787" y="1536095"/>
                  </a:lnTo>
                  <a:lnTo>
                    <a:pt x="2657403" y="1508711"/>
                  </a:lnTo>
                  <a:close/>
                  <a:moveTo>
                    <a:pt x="3170860" y="1193791"/>
                  </a:moveTo>
                  <a:lnTo>
                    <a:pt x="3246167" y="1193791"/>
                  </a:lnTo>
                  <a:lnTo>
                    <a:pt x="3246167" y="1344405"/>
                  </a:lnTo>
                  <a:lnTo>
                    <a:pt x="3191399" y="1344405"/>
                  </a:lnTo>
                  <a:lnTo>
                    <a:pt x="2821709" y="1296482"/>
                  </a:lnTo>
                  <a:cubicBezTo>
                    <a:pt x="2821709" y="1259970"/>
                    <a:pt x="2938093" y="1225739"/>
                    <a:pt x="3170860" y="1193791"/>
                  </a:cubicBezTo>
                  <a:close/>
                  <a:moveTo>
                    <a:pt x="877419" y="1193791"/>
                  </a:moveTo>
                  <a:lnTo>
                    <a:pt x="932188" y="1193791"/>
                  </a:lnTo>
                  <a:cubicBezTo>
                    <a:pt x="932188" y="1248559"/>
                    <a:pt x="986956" y="1312456"/>
                    <a:pt x="1096494" y="1385481"/>
                  </a:cubicBezTo>
                  <a:cubicBezTo>
                    <a:pt x="996084" y="1513275"/>
                    <a:pt x="868291" y="1577172"/>
                    <a:pt x="713113" y="1577172"/>
                  </a:cubicBezTo>
                  <a:close/>
                  <a:moveTo>
                    <a:pt x="1233416" y="919947"/>
                  </a:moveTo>
                  <a:lnTo>
                    <a:pt x="1178647" y="1166406"/>
                  </a:lnTo>
                  <a:lnTo>
                    <a:pt x="1178647" y="1193791"/>
                  </a:lnTo>
                  <a:cubicBezTo>
                    <a:pt x="1082802" y="1193791"/>
                    <a:pt x="1009777" y="1148150"/>
                    <a:pt x="959572" y="1056869"/>
                  </a:cubicBezTo>
                  <a:cubicBezTo>
                    <a:pt x="959572" y="1011228"/>
                    <a:pt x="1050853" y="965587"/>
                    <a:pt x="1233416" y="919947"/>
                  </a:cubicBezTo>
                  <a:close/>
                  <a:moveTo>
                    <a:pt x="2821709" y="840596"/>
                  </a:moveTo>
                  <a:lnTo>
                    <a:pt x="2897868" y="840596"/>
                  </a:lnTo>
                  <a:lnTo>
                    <a:pt x="2849094" y="858332"/>
                  </a:lnTo>
                  <a:lnTo>
                    <a:pt x="2821709" y="858332"/>
                  </a:lnTo>
                  <a:close/>
                  <a:moveTo>
                    <a:pt x="2482690" y="840596"/>
                  </a:moveTo>
                  <a:lnTo>
                    <a:pt x="2712172" y="840596"/>
                  </a:lnTo>
                  <a:lnTo>
                    <a:pt x="2712172" y="954177"/>
                  </a:lnTo>
                  <a:cubicBezTo>
                    <a:pt x="2570686" y="986126"/>
                    <a:pt x="2472559" y="1027203"/>
                    <a:pt x="2417790" y="1077407"/>
                  </a:cubicBezTo>
                  <a:cubicBezTo>
                    <a:pt x="2438329" y="979280"/>
                    <a:pt x="2457726" y="905684"/>
                    <a:pt x="2475982" y="856621"/>
                  </a:cubicBezTo>
                  <a:close/>
                  <a:moveTo>
                    <a:pt x="1056474" y="840596"/>
                  </a:moveTo>
                  <a:lnTo>
                    <a:pt x="1171641" y="840596"/>
                  </a:lnTo>
                  <a:lnTo>
                    <a:pt x="1041725" y="892563"/>
                  </a:lnTo>
                  <a:lnTo>
                    <a:pt x="1041725" y="865178"/>
                  </a:lnTo>
                  <a:close/>
                  <a:moveTo>
                    <a:pt x="12175091" y="0"/>
                  </a:moveTo>
                  <a:lnTo>
                    <a:pt x="12192001" y="0"/>
                  </a:lnTo>
                  <a:lnTo>
                    <a:pt x="12192001" y="854492"/>
                  </a:lnTo>
                  <a:lnTo>
                    <a:pt x="12192001" y="854585"/>
                  </a:lnTo>
                  <a:lnTo>
                    <a:pt x="12192001" y="5575338"/>
                  </a:lnTo>
                  <a:lnTo>
                    <a:pt x="0" y="5575338"/>
                  </a:lnTo>
                  <a:lnTo>
                    <a:pt x="0" y="854492"/>
                  </a:lnTo>
                  <a:lnTo>
                    <a:pt x="118293" y="854492"/>
                  </a:lnTo>
                  <a:lnTo>
                    <a:pt x="118293" y="840596"/>
                  </a:lnTo>
                  <a:lnTo>
                    <a:pt x="521422" y="840596"/>
                  </a:lnTo>
                  <a:lnTo>
                    <a:pt x="521422" y="892563"/>
                  </a:lnTo>
                  <a:lnTo>
                    <a:pt x="630959" y="1002100"/>
                  </a:lnTo>
                  <a:lnTo>
                    <a:pt x="685728" y="1002100"/>
                  </a:lnTo>
                  <a:lnTo>
                    <a:pt x="850035" y="865178"/>
                  </a:lnTo>
                  <a:lnTo>
                    <a:pt x="877419" y="865178"/>
                  </a:lnTo>
                  <a:lnTo>
                    <a:pt x="521422" y="1522403"/>
                  </a:lnTo>
                  <a:lnTo>
                    <a:pt x="466653" y="1522403"/>
                  </a:lnTo>
                  <a:lnTo>
                    <a:pt x="439269" y="1440250"/>
                  </a:lnTo>
                  <a:lnTo>
                    <a:pt x="329731" y="1549788"/>
                  </a:lnTo>
                  <a:lnTo>
                    <a:pt x="329731" y="1659325"/>
                  </a:lnTo>
                  <a:lnTo>
                    <a:pt x="384500" y="1741478"/>
                  </a:lnTo>
                  <a:lnTo>
                    <a:pt x="658344" y="1631941"/>
                  </a:lnTo>
                  <a:lnTo>
                    <a:pt x="658344" y="1659325"/>
                  </a:lnTo>
                  <a:cubicBezTo>
                    <a:pt x="936752" y="1622813"/>
                    <a:pt x="1119314" y="1568044"/>
                    <a:pt x="1206031" y="1495019"/>
                  </a:cubicBezTo>
                  <a:lnTo>
                    <a:pt x="1425106" y="1659325"/>
                  </a:lnTo>
                  <a:lnTo>
                    <a:pt x="1808488" y="1659325"/>
                  </a:lnTo>
                  <a:lnTo>
                    <a:pt x="1918025" y="1549788"/>
                  </a:lnTo>
                  <a:lnTo>
                    <a:pt x="1918025" y="1467634"/>
                  </a:lnTo>
                  <a:lnTo>
                    <a:pt x="1890641" y="1440250"/>
                  </a:lnTo>
                  <a:cubicBezTo>
                    <a:pt x="1835872" y="1440250"/>
                    <a:pt x="1808488" y="1421994"/>
                    <a:pt x="1808488" y="1385481"/>
                  </a:cubicBezTo>
                  <a:lnTo>
                    <a:pt x="1726335" y="1412866"/>
                  </a:lnTo>
                  <a:cubicBezTo>
                    <a:pt x="1598541" y="1412866"/>
                    <a:pt x="1461619" y="1367225"/>
                    <a:pt x="1315569" y="1275944"/>
                  </a:cubicBezTo>
                  <a:lnTo>
                    <a:pt x="1315569" y="1139022"/>
                  </a:lnTo>
                  <a:cubicBezTo>
                    <a:pt x="1349799" y="1101368"/>
                    <a:pt x="1378895" y="1035475"/>
                    <a:pt x="1402856" y="941341"/>
                  </a:cubicBezTo>
                  <a:lnTo>
                    <a:pt x="1424504" y="840596"/>
                  </a:lnTo>
                  <a:lnTo>
                    <a:pt x="2373901" y="840596"/>
                  </a:lnTo>
                  <a:lnTo>
                    <a:pt x="2348046" y="933211"/>
                  </a:lnTo>
                  <a:cubicBezTo>
                    <a:pt x="2249633" y="1264391"/>
                    <a:pt x="2147370" y="1481327"/>
                    <a:pt x="2041255" y="1584018"/>
                  </a:cubicBezTo>
                  <a:lnTo>
                    <a:pt x="2041255" y="1652479"/>
                  </a:lnTo>
                  <a:lnTo>
                    <a:pt x="2096023" y="1652479"/>
                  </a:lnTo>
                  <a:cubicBezTo>
                    <a:pt x="2191869" y="1584018"/>
                    <a:pt x="2289996" y="1424276"/>
                    <a:pt x="2390405" y="1173252"/>
                  </a:cubicBezTo>
                  <a:lnTo>
                    <a:pt x="2472559" y="1173252"/>
                  </a:lnTo>
                  <a:lnTo>
                    <a:pt x="2630019" y="1125330"/>
                  </a:lnTo>
                  <a:lnTo>
                    <a:pt x="2630019" y="1221175"/>
                  </a:lnTo>
                  <a:lnTo>
                    <a:pt x="2527327" y="1317020"/>
                  </a:lnTo>
                  <a:lnTo>
                    <a:pt x="2602635" y="1392327"/>
                  </a:lnTo>
                  <a:lnTo>
                    <a:pt x="2527327" y="1679863"/>
                  </a:lnTo>
                  <a:lnTo>
                    <a:pt x="2630019" y="1755170"/>
                  </a:lnTo>
                  <a:lnTo>
                    <a:pt x="2766941" y="1679863"/>
                  </a:lnTo>
                  <a:lnTo>
                    <a:pt x="3355705" y="1460788"/>
                  </a:lnTo>
                  <a:cubicBezTo>
                    <a:pt x="3415038" y="1460788"/>
                    <a:pt x="3476653" y="1492737"/>
                    <a:pt x="3540549" y="1556634"/>
                  </a:cubicBezTo>
                  <a:lnTo>
                    <a:pt x="3567934" y="1556634"/>
                  </a:lnTo>
                  <a:lnTo>
                    <a:pt x="3650087" y="1481327"/>
                  </a:lnTo>
                  <a:lnTo>
                    <a:pt x="3650087" y="1440250"/>
                  </a:lnTo>
                  <a:cubicBezTo>
                    <a:pt x="3640959" y="1390045"/>
                    <a:pt x="3570215" y="1364943"/>
                    <a:pt x="3437858" y="1364943"/>
                  </a:cubicBezTo>
                  <a:lnTo>
                    <a:pt x="3355705" y="1364943"/>
                  </a:lnTo>
                  <a:lnTo>
                    <a:pt x="3355705" y="1125330"/>
                  </a:lnTo>
                  <a:lnTo>
                    <a:pt x="3300936" y="1077407"/>
                  </a:lnTo>
                  <a:lnTo>
                    <a:pt x="3246167" y="1077407"/>
                  </a:lnTo>
                  <a:lnTo>
                    <a:pt x="2739556" y="1193791"/>
                  </a:lnTo>
                  <a:lnTo>
                    <a:pt x="2739556" y="1097945"/>
                  </a:lnTo>
                  <a:cubicBezTo>
                    <a:pt x="2794325" y="1097945"/>
                    <a:pt x="2821709" y="1081971"/>
                    <a:pt x="2821709" y="1050023"/>
                  </a:cubicBezTo>
                  <a:cubicBezTo>
                    <a:pt x="3003131" y="984985"/>
                    <a:pt x="3143476" y="923798"/>
                    <a:pt x="3242745" y="866462"/>
                  </a:cubicBezTo>
                  <a:lnTo>
                    <a:pt x="3282235" y="840596"/>
                  </a:lnTo>
                  <a:lnTo>
                    <a:pt x="3598309" y="840596"/>
                  </a:lnTo>
                  <a:lnTo>
                    <a:pt x="3598309" y="838911"/>
                  </a:lnTo>
                  <a:lnTo>
                    <a:pt x="12175091" y="838911"/>
                  </a:lnTo>
                  <a:close/>
                </a:path>
              </a:pathLst>
            </a:cu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34" name="图片 133"/>
            <p:cNvPicPr>
              <a:picLocks noChangeAspect="1"/>
            </p:cNvPicPr>
            <p:nvPr/>
          </p:nvPicPr>
          <p:blipFill rotWithShape="1">
            <a:blip r:embed="rId4" cstate="print"/>
            <a:srcRect l="19305" t="18558" r="18790" b="57873"/>
            <a:stretch>
              <a:fillRect/>
            </a:stretch>
          </p:blipFill>
          <p:spPr>
            <a:xfrm>
              <a:off x="272628" y="885474"/>
              <a:ext cx="3483428" cy="870755"/>
            </a:xfrm>
            <a:prstGeom prst="rect">
              <a:avLst/>
            </a:prstGeom>
          </p:spPr>
        </p:pic>
      </p:grpSp>
      <p:sp>
        <p:nvSpPr>
          <p:cNvPr id="199" name="矩形 198"/>
          <p:cNvSpPr/>
          <p:nvPr/>
        </p:nvSpPr>
        <p:spPr>
          <a:xfrm>
            <a:off x="-16909" y="-50130"/>
            <a:ext cx="12192000" cy="780627"/>
          </a:xfrm>
          <a:prstGeom prst="rect">
            <a:avLst/>
          </a:prstGeom>
          <a:gradFill flip="none" rotWithShape="1">
            <a:gsLst>
              <a:gs pos="0">
                <a:srgbClr val="940140"/>
              </a:gs>
              <a:gs pos="100000">
                <a:srgbClr val="940140">
                  <a:alpha val="9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p:cNvSpPr/>
          <p:nvPr/>
        </p:nvSpPr>
        <p:spPr>
          <a:xfrm>
            <a:off x="-27639" y="0"/>
            <a:ext cx="12219639" cy="744809"/>
          </a:xfrm>
          <a:prstGeom prst="rect">
            <a:avLst/>
          </a:prstGeom>
          <a:solidFill>
            <a:schemeClr val="bg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6531429"/>
            <a:ext cx="12192000" cy="326571"/>
          </a:xfrm>
          <a:prstGeom prst="rect">
            <a:avLst/>
          </a:prstGeom>
          <a:solidFill>
            <a:srgbClr val="94014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文本框 102"/>
          <p:cNvSpPr txBox="1"/>
          <p:nvPr/>
        </p:nvSpPr>
        <p:spPr>
          <a:xfrm>
            <a:off x="0" y="-50130"/>
            <a:ext cx="2957566" cy="830997"/>
          </a:xfrm>
          <a:prstGeom prst="rect">
            <a:avLst/>
          </a:prstGeom>
          <a:noFill/>
        </p:spPr>
        <p:txBody>
          <a:bodyPr wrap="square" rtlCol="0">
            <a:spAutoFit/>
          </a:bodyPr>
          <a:lstStyle/>
          <a:p>
            <a:r>
              <a:rPr lang="zh-CN" altLang="en-US" sz="2400" dirty="0">
                <a:solidFill>
                  <a:schemeClr val="bg1">
                    <a:alpha val="54000"/>
                  </a:schemeClr>
                </a:solidFill>
                <a:latin typeface="叶根友毛笔行书2.0版" panose="02010601030101010101" pitchFamily="2" charset="-122"/>
                <a:ea typeface="叶根友毛笔行书2.0版" panose="02010601030101010101" pitchFamily="2" charset="-122"/>
              </a:rPr>
              <a:t>九江职业技术学院</a:t>
            </a:r>
          </a:p>
          <a:p>
            <a:endParaRPr lang="zh-CN" altLang="en-US" sz="2400" dirty="0">
              <a:solidFill>
                <a:schemeClr val="bg1">
                  <a:alpha val="54000"/>
                </a:schemeClr>
              </a:solidFill>
              <a:latin typeface="叶根友毛笔行书2.0版" panose="02010601030101010101" pitchFamily="2" charset="-122"/>
              <a:ea typeface="叶根友毛笔行书2.0版" panose="02010601030101010101" pitchFamily="2" charset="-122"/>
            </a:endParaRPr>
          </a:p>
        </p:txBody>
      </p:sp>
      <p:sp>
        <p:nvSpPr>
          <p:cNvPr id="136" name="矩形 135"/>
          <p:cNvSpPr/>
          <p:nvPr/>
        </p:nvSpPr>
        <p:spPr>
          <a:xfrm>
            <a:off x="3522109" y="1044176"/>
            <a:ext cx="8669891" cy="720309"/>
          </a:xfrm>
          <a:prstGeom prst="rect">
            <a:avLst/>
          </a:prstGeom>
          <a:gradFill>
            <a:gsLst>
              <a:gs pos="100000">
                <a:schemeClr val="bg1">
                  <a:alpha val="64000"/>
                </a:schemeClr>
              </a:gs>
              <a:gs pos="0">
                <a:schemeClr val="bg1">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802559" y="3176480"/>
            <a:ext cx="5408813" cy="1938992"/>
          </a:xfrm>
          <a:prstGeom prst="rect">
            <a:avLst/>
          </a:prstGeom>
        </p:spPr>
        <p:txBody>
          <a:bodyPr wrap="square">
            <a:spAutoFit/>
          </a:bodyPr>
          <a:lstStyle/>
          <a:p>
            <a:pPr indent="371475" algn="just">
              <a:spcAft>
                <a:spcPts val="0"/>
              </a:spcAft>
            </a:pPr>
            <a:r>
              <a:rPr lang="zh-CN" altLang="en-US" sz="2400" dirty="0">
                <a:solidFill>
                  <a:schemeClr val="bg1"/>
                </a:solidFill>
              </a:rPr>
              <a:t>学院有</a:t>
            </a:r>
            <a:r>
              <a:rPr lang="en-US" altLang="zh-CN" sz="2400" dirty="0">
                <a:solidFill>
                  <a:schemeClr val="bg1"/>
                </a:solidFill>
              </a:rPr>
              <a:t>5</a:t>
            </a:r>
            <a:r>
              <a:rPr lang="zh-CN" altLang="en-US" sz="2400" dirty="0">
                <a:solidFill>
                  <a:schemeClr val="bg1"/>
                </a:solidFill>
              </a:rPr>
              <a:t>个</a:t>
            </a:r>
            <a:r>
              <a:rPr lang="zh-CN" altLang="en-US" sz="2400" dirty="0">
                <a:solidFill>
                  <a:srgbClr val="FFFF00"/>
                </a:solidFill>
              </a:rPr>
              <a:t>国家示范</a:t>
            </a:r>
            <a:r>
              <a:rPr lang="zh-CN" altLang="en-US" sz="2400" dirty="0">
                <a:solidFill>
                  <a:schemeClr val="bg1"/>
                </a:solidFill>
              </a:rPr>
              <a:t>专业，</a:t>
            </a:r>
            <a:r>
              <a:rPr lang="en-US" altLang="zh-CN" sz="2400" dirty="0">
                <a:solidFill>
                  <a:schemeClr val="bg1"/>
                </a:solidFill>
              </a:rPr>
              <a:t>8</a:t>
            </a:r>
            <a:r>
              <a:rPr lang="zh-CN" altLang="en-US" sz="2400" dirty="0">
                <a:solidFill>
                  <a:schemeClr val="bg1"/>
                </a:solidFill>
              </a:rPr>
              <a:t>个国防军工特有专业，</a:t>
            </a:r>
            <a:r>
              <a:rPr lang="en-US" altLang="zh-CN" sz="2400" dirty="0">
                <a:solidFill>
                  <a:schemeClr val="bg1"/>
                </a:solidFill>
              </a:rPr>
              <a:t>7</a:t>
            </a:r>
            <a:r>
              <a:rPr lang="zh-CN" altLang="en-US" sz="2400" dirty="0">
                <a:solidFill>
                  <a:schemeClr val="bg1"/>
                </a:solidFill>
              </a:rPr>
              <a:t>个江西省高校特色专业，</a:t>
            </a:r>
            <a:r>
              <a:rPr lang="en-US" altLang="zh-CN" sz="2400" dirty="0">
                <a:solidFill>
                  <a:schemeClr val="bg1"/>
                </a:solidFill>
              </a:rPr>
              <a:t>8</a:t>
            </a:r>
            <a:r>
              <a:rPr lang="zh-CN" altLang="en-US" sz="2400" dirty="0">
                <a:solidFill>
                  <a:schemeClr val="bg1"/>
                </a:solidFill>
              </a:rPr>
              <a:t>个江西省高职高专示范专业，</a:t>
            </a:r>
            <a:r>
              <a:rPr lang="en-US" altLang="zh-CN" sz="2400" dirty="0">
                <a:solidFill>
                  <a:schemeClr val="bg1"/>
                </a:solidFill>
              </a:rPr>
              <a:t>3</a:t>
            </a:r>
            <a:r>
              <a:rPr lang="zh-CN" altLang="en-US" sz="2400" dirty="0">
                <a:solidFill>
                  <a:schemeClr val="bg1"/>
                </a:solidFill>
              </a:rPr>
              <a:t>个全国机械行业特色专业、</a:t>
            </a:r>
            <a:r>
              <a:rPr lang="en-US" altLang="zh-CN" sz="2400" dirty="0">
                <a:solidFill>
                  <a:schemeClr val="bg1"/>
                </a:solidFill>
              </a:rPr>
              <a:t>2</a:t>
            </a:r>
            <a:r>
              <a:rPr lang="zh-CN" altLang="en-US" sz="2400" dirty="0">
                <a:solidFill>
                  <a:schemeClr val="bg1"/>
                </a:solidFill>
              </a:rPr>
              <a:t>个全国机械行业创新专业。</a:t>
            </a:r>
            <a:endParaRPr lang="zh-CN" altLang="zh-CN" sz="1400" kern="100" dirty="0">
              <a:solidFill>
                <a:schemeClr val="bg1"/>
              </a:solidFill>
              <a:latin typeface="方正正黑简体" panose="02000000000000000000" pitchFamily="2" charset="-122"/>
              <a:ea typeface="方正正黑简体" panose="02000000000000000000" pitchFamily="2" charset="-122"/>
            </a:endParaRPr>
          </a:p>
        </p:txBody>
      </p:sp>
      <p:sp>
        <p:nvSpPr>
          <p:cNvPr id="99" name="文本框 98"/>
          <p:cNvSpPr txBox="1"/>
          <p:nvPr/>
        </p:nvSpPr>
        <p:spPr>
          <a:xfrm>
            <a:off x="9524573" y="1043748"/>
            <a:ext cx="2420684" cy="707886"/>
          </a:xfrm>
          <a:prstGeom prst="rect">
            <a:avLst/>
          </a:prstGeom>
          <a:noFill/>
        </p:spPr>
        <p:txBody>
          <a:bodyPr wrap="square" rtlCol="0">
            <a:spAutoFit/>
          </a:bodyPr>
          <a:lstStyle/>
          <a:p>
            <a:r>
              <a:rPr lang="zh-CN" altLang="en-US" dirty="0">
                <a:solidFill>
                  <a:schemeClr val="bg1">
                    <a:alpha val="69000"/>
                  </a:schemeClr>
                </a:solidFill>
                <a:latin typeface="叶根友毛笔行书2.0版" panose="02010601030101010101" pitchFamily="2" charset="-122"/>
                <a:ea typeface="方正正黑简体" panose="02000000000000000000" pitchFamily="2" charset="-122"/>
              </a:rPr>
              <a:t>特色</a:t>
            </a:r>
            <a:r>
              <a:rPr lang="zh-CN" altLang="zh-CN" sz="4000" dirty="0" smtClean="0">
                <a:solidFill>
                  <a:srgbClr val="A70148"/>
                </a:solidFill>
                <a:latin typeface="叶根友毛笔行书2.0版" panose="02010601030101010101" pitchFamily="2" charset="-122"/>
                <a:ea typeface="叶根友毛笔行书2.0版" panose="02010601030101010101" pitchFamily="2" charset="-122"/>
              </a:rPr>
              <a:t>建设</a:t>
            </a:r>
            <a:endParaRPr lang="zh-CN" altLang="zh-CN" sz="4000" dirty="0">
              <a:solidFill>
                <a:srgbClr val="A70148"/>
              </a:solidFill>
              <a:latin typeface="叶根友毛笔行书2.0版" panose="02010601030101010101" pitchFamily="2" charset="-122"/>
              <a:ea typeface="叶根友毛笔行书2.0版" panose="02010601030101010101" pitchFamily="2" charset="-122"/>
            </a:endParaRPr>
          </a:p>
        </p:txBody>
      </p:sp>
      <p:grpSp>
        <p:nvGrpSpPr>
          <p:cNvPr id="122" name="组合 121"/>
          <p:cNvGrpSpPr/>
          <p:nvPr/>
        </p:nvGrpSpPr>
        <p:grpSpPr>
          <a:xfrm>
            <a:off x="4879471" y="212933"/>
            <a:ext cx="7339089" cy="307777"/>
            <a:chOff x="4744787" y="157403"/>
            <a:chExt cx="7339089" cy="307777"/>
          </a:xfrm>
        </p:grpSpPr>
        <p:sp>
          <p:nvSpPr>
            <p:cNvPr id="123" name="文本框 122"/>
            <p:cNvSpPr txBox="1"/>
            <p:nvPr/>
          </p:nvSpPr>
          <p:spPr>
            <a:xfrm>
              <a:off x="6168733" y="157403"/>
              <a:ext cx="1770743" cy="307777"/>
            </a:xfrm>
            <a:prstGeom prst="rect">
              <a:avLst/>
            </a:prstGeom>
            <a:noFill/>
          </p:spPr>
          <p:txBody>
            <a:bodyPr wrap="square" rtlCol="0">
              <a:spAutoFit/>
            </a:bodyPr>
            <a:lstStyle/>
            <a:p>
              <a:pPr algn="ctr"/>
              <a:r>
                <a:rPr lang="zh-CN" altLang="en-US" sz="1400" dirty="0" smtClean="0">
                  <a:solidFill>
                    <a:srgbClr val="C4AF8A">
                      <a:alpha val="54000"/>
                    </a:srgbClr>
                  </a:solidFill>
                  <a:latin typeface="方正正黑简体" panose="02000000000000000000" pitchFamily="2" charset="-122"/>
                  <a:ea typeface="方正正黑简体" panose="02000000000000000000" pitchFamily="2" charset="-122"/>
                </a:rPr>
                <a:t>发展历程</a:t>
              </a:r>
              <a:endParaRPr lang="zh-CN" altLang="en-US" sz="1400" dirty="0">
                <a:solidFill>
                  <a:srgbClr val="C4AF8A">
                    <a:alpha val="54000"/>
                  </a:srgbClr>
                </a:solidFill>
                <a:latin typeface="方正正黑简体" panose="02000000000000000000" pitchFamily="2" charset="-122"/>
                <a:ea typeface="方正正黑简体" panose="02000000000000000000" pitchFamily="2" charset="-122"/>
              </a:endParaRPr>
            </a:p>
          </p:txBody>
        </p:sp>
        <p:sp>
          <p:nvSpPr>
            <p:cNvPr id="125" name="文本框 124"/>
            <p:cNvSpPr txBox="1"/>
            <p:nvPr/>
          </p:nvSpPr>
          <p:spPr>
            <a:xfrm>
              <a:off x="7546966"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教学规模</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sp>
          <p:nvSpPr>
            <p:cNvPr id="126" name="文本框 125"/>
            <p:cNvSpPr txBox="1"/>
            <p:nvPr/>
          </p:nvSpPr>
          <p:spPr>
            <a:xfrm>
              <a:off x="8934900"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师资力量</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sp>
          <p:nvSpPr>
            <p:cNvPr id="127" name="文本框 126"/>
            <p:cNvSpPr txBox="1"/>
            <p:nvPr/>
          </p:nvSpPr>
          <p:spPr>
            <a:xfrm>
              <a:off x="10313133"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校园生活</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sp>
          <p:nvSpPr>
            <p:cNvPr id="137" name="文本框 136"/>
            <p:cNvSpPr txBox="1"/>
            <p:nvPr/>
          </p:nvSpPr>
          <p:spPr>
            <a:xfrm>
              <a:off x="4744787"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前言</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grpSp>
      <p:pic>
        <p:nvPicPr>
          <p:cNvPr id="6" name="图片 5"/>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90578" y="2717226"/>
            <a:ext cx="5133975" cy="2857500"/>
          </a:xfrm>
          <a:prstGeom prst="rect">
            <a:avLst/>
          </a:prstGeom>
          <a:effectLst>
            <a:glow rad="431800">
              <a:schemeClr val="accent1">
                <a:satMod val="175000"/>
                <a:alpha val="3000"/>
              </a:schemeClr>
            </a:glow>
            <a:softEdge rad="12700"/>
          </a:effectLst>
          <a:scene3d>
            <a:camera prst="orthographicFront"/>
            <a:lightRig rig="threePt" dir="t"/>
          </a:scene3d>
          <a:sp3d extrusionH="76200">
            <a:extrusionClr>
              <a:schemeClr val="bg2"/>
            </a:extrusionClr>
          </a:sp3d>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path" presetSubtype="0" accel="50000" decel="50000" fill="hold" nodeType="withEffect">
                                  <p:stCondLst>
                                    <p:cond delay="0"/>
                                  </p:stCondLst>
                                  <p:childTnLst>
                                    <p:animMotion origin="layout" path="M 0 0 C 0.069 0 0.125 0.056 0.125 0.125 C 0.125 0.194 0.069 0.25 0 0.25 C -0.069 0.25 -0.125 0.194 -0.125 0.125 C -0.125 0.056 -0.069 0 0 0 Z" pathEditMode="relative" ptsTypes="">
                                      <p:cBhvr>
                                        <p:cTn id="6" dur="5000" fill="hold"/>
                                        <p:tgtEl>
                                          <p:spTgt spid="3">
                                            <p:txEl>
                                              <p:pRg st="0" end="0"/>
                                            </p:txEl>
                                          </p:spTgt>
                                        </p:tgtEl>
                                        <p:attrNameLst>
                                          <p:attrName>ppt_x</p:attrName>
                                          <p:attrName>ppt_y</p:attrName>
                                        </p:attrNameLst>
                                      </p:cBhvr>
                                    </p:animMotion>
                                  </p:childTnLst>
                                </p:cTn>
                              </p:par>
                              <p:par>
                                <p:cTn id="7" presetID="14" presetClass="entr" presetSubtype="10"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randombar(horizontal)">
                                      <p:cBhvr>
                                        <p:cTn id="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BEBA8EAE-BF5A-486C-A8C5-ECC9F3942E4B}">
                <a14:imgProps xmlns:a14="http://schemas.microsoft.com/office/drawing/2010/main" xmlns="">
                  <a14:imgLayer r:embed="rId3">
                    <a14:imgEffect>
                      <a14:artisticBlur radius="69"/>
                    </a14:imgEffect>
                  </a14:imgLayer>
                </a14:imgProps>
              </a:ext>
              <a:ext uri="{28A0092B-C50C-407E-A947-70E740481C1C}">
                <a14:useLocalDpi xmlns:a14="http://schemas.microsoft.com/office/drawing/2010/main" xmlns="" val="0"/>
              </a:ext>
            </a:extLst>
          </a:blip>
          <a:srcRect t="5445" b="10213"/>
          <a:stretch>
            <a:fillRect/>
          </a:stretch>
        </p:blipFill>
        <p:spPr>
          <a:xfrm>
            <a:off x="0" y="-101355"/>
            <a:ext cx="12192000" cy="6872748"/>
          </a:xfrm>
          <a:prstGeom prst="rect">
            <a:avLst/>
          </a:prstGeom>
        </p:spPr>
      </p:pic>
      <p:grpSp>
        <p:nvGrpSpPr>
          <p:cNvPr id="104" name="组合 103"/>
          <p:cNvGrpSpPr/>
          <p:nvPr/>
        </p:nvGrpSpPr>
        <p:grpSpPr>
          <a:xfrm>
            <a:off x="0" y="885474"/>
            <a:ext cx="12192001" cy="5638312"/>
            <a:chOff x="0" y="885474"/>
            <a:chExt cx="12192001" cy="5638312"/>
          </a:xfrm>
        </p:grpSpPr>
        <p:sp>
          <p:nvSpPr>
            <p:cNvPr id="133" name="任意多边形 132"/>
            <p:cNvSpPr/>
            <p:nvPr/>
          </p:nvSpPr>
          <p:spPr>
            <a:xfrm>
              <a:off x="0" y="948448"/>
              <a:ext cx="12192001" cy="5575338"/>
            </a:xfrm>
            <a:custGeom>
              <a:avLst/>
              <a:gdLst/>
              <a:ahLst/>
              <a:cxnLst/>
              <a:rect l="l" t="t" r="r" b="b"/>
              <a:pathLst>
                <a:path w="12192001" h="5575338">
                  <a:moveTo>
                    <a:pt x="2684787" y="1392327"/>
                  </a:moveTo>
                  <a:lnTo>
                    <a:pt x="2821709" y="1392327"/>
                  </a:lnTo>
                  <a:lnTo>
                    <a:pt x="3170860" y="1440250"/>
                  </a:lnTo>
                  <a:lnTo>
                    <a:pt x="3170860" y="1460788"/>
                  </a:lnTo>
                  <a:cubicBezTo>
                    <a:pt x="2956349" y="1460788"/>
                    <a:pt x="2803453" y="1485891"/>
                    <a:pt x="2712172" y="1536095"/>
                  </a:cubicBezTo>
                  <a:lnTo>
                    <a:pt x="2684787" y="1536095"/>
                  </a:lnTo>
                  <a:lnTo>
                    <a:pt x="2657403" y="1508711"/>
                  </a:lnTo>
                  <a:close/>
                  <a:moveTo>
                    <a:pt x="3170860" y="1193791"/>
                  </a:moveTo>
                  <a:lnTo>
                    <a:pt x="3246167" y="1193791"/>
                  </a:lnTo>
                  <a:lnTo>
                    <a:pt x="3246167" y="1344405"/>
                  </a:lnTo>
                  <a:lnTo>
                    <a:pt x="3191399" y="1344405"/>
                  </a:lnTo>
                  <a:lnTo>
                    <a:pt x="2821709" y="1296482"/>
                  </a:lnTo>
                  <a:cubicBezTo>
                    <a:pt x="2821709" y="1259970"/>
                    <a:pt x="2938093" y="1225739"/>
                    <a:pt x="3170860" y="1193791"/>
                  </a:cubicBezTo>
                  <a:close/>
                  <a:moveTo>
                    <a:pt x="877419" y="1193791"/>
                  </a:moveTo>
                  <a:lnTo>
                    <a:pt x="932188" y="1193791"/>
                  </a:lnTo>
                  <a:cubicBezTo>
                    <a:pt x="932188" y="1248559"/>
                    <a:pt x="986956" y="1312456"/>
                    <a:pt x="1096494" y="1385481"/>
                  </a:cubicBezTo>
                  <a:cubicBezTo>
                    <a:pt x="996084" y="1513275"/>
                    <a:pt x="868291" y="1577172"/>
                    <a:pt x="713113" y="1577172"/>
                  </a:cubicBezTo>
                  <a:close/>
                  <a:moveTo>
                    <a:pt x="1233416" y="919947"/>
                  </a:moveTo>
                  <a:lnTo>
                    <a:pt x="1178647" y="1166406"/>
                  </a:lnTo>
                  <a:lnTo>
                    <a:pt x="1178647" y="1193791"/>
                  </a:lnTo>
                  <a:cubicBezTo>
                    <a:pt x="1082802" y="1193791"/>
                    <a:pt x="1009777" y="1148150"/>
                    <a:pt x="959572" y="1056869"/>
                  </a:cubicBezTo>
                  <a:cubicBezTo>
                    <a:pt x="959572" y="1011228"/>
                    <a:pt x="1050853" y="965587"/>
                    <a:pt x="1233416" y="919947"/>
                  </a:cubicBezTo>
                  <a:close/>
                  <a:moveTo>
                    <a:pt x="2821709" y="840596"/>
                  </a:moveTo>
                  <a:lnTo>
                    <a:pt x="2897868" y="840596"/>
                  </a:lnTo>
                  <a:lnTo>
                    <a:pt x="2849094" y="858332"/>
                  </a:lnTo>
                  <a:lnTo>
                    <a:pt x="2821709" y="858332"/>
                  </a:lnTo>
                  <a:close/>
                  <a:moveTo>
                    <a:pt x="2482690" y="840596"/>
                  </a:moveTo>
                  <a:lnTo>
                    <a:pt x="2712172" y="840596"/>
                  </a:lnTo>
                  <a:lnTo>
                    <a:pt x="2712172" y="954177"/>
                  </a:lnTo>
                  <a:cubicBezTo>
                    <a:pt x="2570686" y="986126"/>
                    <a:pt x="2472559" y="1027203"/>
                    <a:pt x="2417790" y="1077407"/>
                  </a:cubicBezTo>
                  <a:cubicBezTo>
                    <a:pt x="2438329" y="979280"/>
                    <a:pt x="2457726" y="905684"/>
                    <a:pt x="2475982" y="856621"/>
                  </a:cubicBezTo>
                  <a:close/>
                  <a:moveTo>
                    <a:pt x="1056474" y="840596"/>
                  </a:moveTo>
                  <a:lnTo>
                    <a:pt x="1171641" y="840596"/>
                  </a:lnTo>
                  <a:lnTo>
                    <a:pt x="1041725" y="892563"/>
                  </a:lnTo>
                  <a:lnTo>
                    <a:pt x="1041725" y="865178"/>
                  </a:lnTo>
                  <a:close/>
                  <a:moveTo>
                    <a:pt x="12175091" y="0"/>
                  </a:moveTo>
                  <a:lnTo>
                    <a:pt x="12192001" y="0"/>
                  </a:lnTo>
                  <a:lnTo>
                    <a:pt x="12192001" y="854492"/>
                  </a:lnTo>
                  <a:lnTo>
                    <a:pt x="12192001" y="854585"/>
                  </a:lnTo>
                  <a:lnTo>
                    <a:pt x="12192001" y="5575338"/>
                  </a:lnTo>
                  <a:lnTo>
                    <a:pt x="0" y="5575338"/>
                  </a:lnTo>
                  <a:lnTo>
                    <a:pt x="0" y="854492"/>
                  </a:lnTo>
                  <a:lnTo>
                    <a:pt x="118293" y="854492"/>
                  </a:lnTo>
                  <a:lnTo>
                    <a:pt x="118293" y="840596"/>
                  </a:lnTo>
                  <a:lnTo>
                    <a:pt x="521422" y="840596"/>
                  </a:lnTo>
                  <a:lnTo>
                    <a:pt x="521422" y="892563"/>
                  </a:lnTo>
                  <a:lnTo>
                    <a:pt x="630959" y="1002100"/>
                  </a:lnTo>
                  <a:lnTo>
                    <a:pt x="685728" y="1002100"/>
                  </a:lnTo>
                  <a:lnTo>
                    <a:pt x="850035" y="865178"/>
                  </a:lnTo>
                  <a:lnTo>
                    <a:pt x="877419" y="865178"/>
                  </a:lnTo>
                  <a:lnTo>
                    <a:pt x="521422" y="1522403"/>
                  </a:lnTo>
                  <a:lnTo>
                    <a:pt x="466653" y="1522403"/>
                  </a:lnTo>
                  <a:lnTo>
                    <a:pt x="439269" y="1440250"/>
                  </a:lnTo>
                  <a:lnTo>
                    <a:pt x="329731" y="1549788"/>
                  </a:lnTo>
                  <a:lnTo>
                    <a:pt x="329731" y="1659325"/>
                  </a:lnTo>
                  <a:lnTo>
                    <a:pt x="384500" y="1741478"/>
                  </a:lnTo>
                  <a:lnTo>
                    <a:pt x="658344" y="1631941"/>
                  </a:lnTo>
                  <a:lnTo>
                    <a:pt x="658344" y="1659325"/>
                  </a:lnTo>
                  <a:cubicBezTo>
                    <a:pt x="936752" y="1622813"/>
                    <a:pt x="1119314" y="1568044"/>
                    <a:pt x="1206031" y="1495019"/>
                  </a:cubicBezTo>
                  <a:lnTo>
                    <a:pt x="1425106" y="1659325"/>
                  </a:lnTo>
                  <a:lnTo>
                    <a:pt x="1808488" y="1659325"/>
                  </a:lnTo>
                  <a:lnTo>
                    <a:pt x="1918025" y="1549788"/>
                  </a:lnTo>
                  <a:lnTo>
                    <a:pt x="1918025" y="1467634"/>
                  </a:lnTo>
                  <a:lnTo>
                    <a:pt x="1890641" y="1440250"/>
                  </a:lnTo>
                  <a:cubicBezTo>
                    <a:pt x="1835872" y="1440250"/>
                    <a:pt x="1808488" y="1421994"/>
                    <a:pt x="1808488" y="1385481"/>
                  </a:cubicBezTo>
                  <a:lnTo>
                    <a:pt x="1726335" y="1412866"/>
                  </a:lnTo>
                  <a:cubicBezTo>
                    <a:pt x="1598541" y="1412866"/>
                    <a:pt x="1461619" y="1367225"/>
                    <a:pt x="1315569" y="1275944"/>
                  </a:cubicBezTo>
                  <a:lnTo>
                    <a:pt x="1315569" y="1139022"/>
                  </a:lnTo>
                  <a:cubicBezTo>
                    <a:pt x="1349799" y="1101368"/>
                    <a:pt x="1378895" y="1035475"/>
                    <a:pt x="1402856" y="941341"/>
                  </a:cubicBezTo>
                  <a:lnTo>
                    <a:pt x="1424504" y="840596"/>
                  </a:lnTo>
                  <a:lnTo>
                    <a:pt x="2373901" y="840596"/>
                  </a:lnTo>
                  <a:lnTo>
                    <a:pt x="2348046" y="933211"/>
                  </a:lnTo>
                  <a:cubicBezTo>
                    <a:pt x="2249633" y="1264391"/>
                    <a:pt x="2147370" y="1481327"/>
                    <a:pt x="2041255" y="1584018"/>
                  </a:cubicBezTo>
                  <a:lnTo>
                    <a:pt x="2041255" y="1652479"/>
                  </a:lnTo>
                  <a:lnTo>
                    <a:pt x="2096023" y="1652479"/>
                  </a:lnTo>
                  <a:cubicBezTo>
                    <a:pt x="2191869" y="1584018"/>
                    <a:pt x="2289996" y="1424276"/>
                    <a:pt x="2390405" y="1173252"/>
                  </a:cubicBezTo>
                  <a:lnTo>
                    <a:pt x="2472559" y="1173252"/>
                  </a:lnTo>
                  <a:lnTo>
                    <a:pt x="2630019" y="1125330"/>
                  </a:lnTo>
                  <a:lnTo>
                    <a:pt x="2630019" y="1221175"/>
                  </a:lnTo>
                  <a:lnTo>
                    <a:pt x="2527327" y="1317020"/>
                  </a:lnTo>
                  <a:lnTo>
                    <a:pt x="2602635" y="1392327"/>
                  </a:lnTo>
                  <a:lnTo>
                    <a:pt x="2527327" y="1679863"/>
                  </a:lnTo>
                  <a:lnTo>
                    <a:pt x="2630019" y="1755170"/>
                  </a:lnTo>
                  <a:lnTo>
                    <a:pt x="2766941" y="1679863"/>
                  </a:lnTo>
                  <a:lnTo>
                    <a:pt x="3355705" y="1460788"/>
                  </a:lnTo>
                  <a:cubicBezTo>
                    <a:pt x="3415038" y="1460788"/>
                    <a:pt x="3476653" y="1492737"/>
                    <a:pt x="3540549" y="1556634"/>
                  </a:cubicBezTo>
                  <a:lnTo>
                    <a:pt x="3567934" y="1556634"/>
                  </a:lnTo>
                  <a:lnTo>
                    <a:pt x="3650087" y="1481327"/>
                  </a:lnTo>
                  <a:lnTo>
                    <a:pt x="3650087" y="1440250"/>
                  </a:lnTo>
                  <a:cubicBezTo>
                    <a:pt x="3640959" y="1390045"/>
                    <a:pt x="3570215" y="1364943"/>
                    <a:pt x="3437858" y="1364943"/>
                  </a:cubicBezTo>
                  <a:lnTo>
                    <a:pt x="3355705" y="1364943"/>
                  </a:lnTo>
                  <a:lnTo>
                    <a:pt x="3355705" y="1125330"/>
                  </a:lnTo>
                  <a:lnTo>
                    <a:pt x="3300936" y="1077407"/>
                  </a:lnTo>
                  <a:lnTo>
                    <a:pt x="3246167" y="1077407"/>
                  </a:lnTo>
                  <a:lnTo>
                    <a:pt x="2739556" y="1193791"/>
                  </a:lnTo>
                  <a:lnTo>
                    <a:pt x="2739556" y="1097945"/>
                  </a:lnTo>
                  <a:cubicBezTo>
                    <a:pt x="2794325" y="1097945"/>
                    <a:pt x="2821709" y="1081971"/>
                    <a:pt x="2821709" y="1050023"/>
                  </a:cubicBezTo>
                  <a:cubicBezTo>
                    <a:pt x="3003131" y="984985"/>
                    <a:pt x="3143476" y="923798"/>
                    <a:pt x="3242745" y="866462"/>
                  </a:cubicBezTo>
                  <a:lnTo>
                    <a:pt x="3282235" y="840596"/>
                  </a:lnTo>
                  <a:lnTo>
                    <a:pt x="3598309" y="840596"/>
                  </a:lnTo>
                  <a:lnTo>
                    <a:pt x="3598309" y="838911"/>
                  </a:lnTo>
                  <a:lnTo>
                    <a:pt x="12175091" y="838911"/>
                  </a:lnTo>
                  <a:close/>
                </a:path>
              </a:pathLst>
            </a:cu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34" name="图片 133"/>
            <p:cNvPicPr>
              <a:picLocks noChangeAspect="1"/>
            </p:cNvPicPr>
            <p:nvPr/>
          </p:nvPicPr>
          <p:blipFill rotWithShape="1">
            <a:blip r:embed="rId4" cstate="print"/>
            <a:srcRect l="19305" t="18558" r="18790" b="57873"/>
            <a:stretch>
              <a:fillRect/>
            </a:stretch>
          </p:blipFill>
          <p:spPr>
            <a:xfrm>
              <a:off x="272628" y="885474"/>
              <a:ext cx="3483428" cy="870755"/>
            </a:xfrm>
            <a:prstGeom prst="rect">
              <a:avLst/>
            </a:prstGeom>
          </p:spPr>
        </p:pic>
      </p:grpSp>
      <p:sp>
        <p:nvSpPr>
          <p:cNvPr id="199" name="矩形 198"/>
          <p:cNvSpPr/>
          <p:nvPr/>
        </p:nvSpPr>
        <p:spPr>
          <a:xfrm>
            <a:off x="-16909" y="-50130"/>
            <a:ext cx="12192000" cy="780627"/>
          </a:xfrm>
          <a:prstGeom prst="rect">
            <a:avLst/>
          </a:prstGeom>
          <a:gradFill flip="none" rotWithShape="1">
            <a:gsLst>
              <a:gs pos="0">
                <a:srgbClr val="940140"/>
              </a:gs>
              <a:gs pos="100000">
                <a:srgbClr val="940140">
                  <a:alpha val="9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p:cNvSpPr/>
          <p:nvPr/>
        </p:nvSpPr>
        <p:spPr>
          <a:xfrm>
            <a:off x="-27639" y="-14312"/>
            <a:ext cx="12219639" cy="744809"/>
          </a:xfrm>
          <a:prstGeom prst="rect">
            <a:avLst/>
          </a:prstGeom>
          <a:solidFill>
            <a:schemeClr val="bg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6531429"/>
            <a:ext cx="12192000" cy="326571"/>
          </a:xfrm>
          <a:prstGeom prst="rect">
            <a:avLst/>
          </a:prstGeom>
          <a:solidFill>
            <a:srgbClr val="94014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文本框 102"/>
          <p:cNvSpPr txBox="1"/>
          <p:nvPr/>
        </p:nvSpPr>
        <p:spPr>
          <a:xfrm>
            <a:off x="0" y="59045"/>
            <a:ext cx="3024610" cy="461665"/>
          </a:xfrm>
          <a:prstGeom prst="rect">
            <a:avLst/>
          </a:prstGeom>
          <a:noFill/>
        </p:spPr>
        <p:txBody>
          <a:bodyPr wrap="square" rtlCol="0">
            <a:spAutoFit/>
          </a:bodyPr>
          <a:lstStyle/>
          <a:p>
            <a:r>
              <a:rPr lang="zh-CN" altLang="en-US" sz="2400" dirty="0" smtClean="0">
                <a:solidFill>
                  <a:schemeClr val="bg1">
                    <a:alpha val="54000"/>
                  </a:schemeClr>
                </a:solidFill>
                <a:latin typeface="叶根友毛笔行书2.0版" panose="02010601030101010101" pitchFamily="2" charset="-122"/>
                <a:ea typeface="叶根友毛笔行书2.0版" panose="02010601030101010101" pitchFamily="2" charset="-122"/>
              </a:rPr>
              <a:t>九江职业技术学院</a:t>
            </a:r>
            <a:endParaRPr lang="zh-CN" altLang="en-US" sz="2400" dirty="0">
              <a:solidFill>
                <a:schemeClr val="bg1">
                  <a:alpha val="54000"/>
                </a:schemeClr>
              </a:solidFill>
              <a:latin typeface="叶根友毛笔行书2.0版" panose="02010601030101010101" pitchFamily="2" charset="-122"/>
              <a:ea typeface="叶根友毛笔行书2.0版" panose="02010601030101010101" pitchFamily="2" charset="-122"/>
            </a:endParaRPr>
          </a:p>
        </p:txBody>
      </p:sp>
      <p:sp>
        <p:nvSpPr>
          <p:cNvPr id="136" name="矩形 135"/>
          <p:cNvSpPr/>
          <p:nvPr/>
        </p:nvSpPr>
        <p:spPr>
          <a:xfrm>
            <a:off x="3535389" y="1046619"/>
            <a:ext cx="8669891" cy="720309"/>
          </a:xfrm>
          <a:prstGeom prst="rect">
            <a:avLst/>
          </a:prstGeom>
          <a:gradFill>
            <a:gsLst>
              <a:gs pos="100000">
                <a:schemeClr val="bg1">
                  <a:alpha val="64000"/>
                </a:schemeClr>
              </a:gs>
              <a:gs pos="0">
                <a:schemeClr val="bg1">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文本框 98"/>
          <p:cNvSpPr txBox="1"/>
          <p:nvPr/>
        </p:nvSpPr>
        <p:spPr>
          <a:xfrm>
            <a:off x="317666" y="2150065"/>
            <a:ext cx="11591343" cy="4524315"/>
          </a:xfrm>
          <a:prstGeom prst="rect">
            <a:avLst/>
          </a:prstGeom>
          <a:noFill/>
        </p:spPr>
        <p:txBody>
          <a:bodyPr wrap="square" rtlCol="0">
            <a:spAutoFit/>
          </a:bodyPr>
          <a:lstStyle/>
          <a:p>
            <a:pPr>
              <a:lnSpc>
                <a:spcPct val="150000"/>
              </a:lnSpc>
            </a:pPr>
            <a:r>
              <a:rPr lang="en-US" altLang="zh-CN" sz="2000" dirty="0" smtClean="0"/>
              <a:t>       </a:t>
            </a:r>
            <a:r>
              <a:rPr lang="en-US" altLang="zh-CN" sz="2400" dirty="0" smtClean="0">
                <a:solidFill>
                  <a:schemeClr val="bg1"/>
                </a:solidFill>
              </a:rPr>
              <a:t>7</a:t>
            </a:r>
            <a:r>
              <a:rPr lang="zh-CN" altLang="en-US" sz="2400" dirty="0">
                <a:solidFill>
                  <a:schemeClr val="bg1"/>
                </a:solidFill>
              </a:rPr>
              <a:t>个江西省高校特色专业，</a:t>
            </a:r>
            <a:r>
              <a:rPr lang="en-US" altLang="zh-CN" sz="2400" dirty="0">
                <a:solidFill>
                  <a:schemeClr val="bg1"/>
                </a:solidFill>
              </a:rPr>
              <a:t>8</a:t>
            </a:r>
            <a:r>
              <a:rPr lang="zh-CN" altLang="en-US" sz="2400" dirty="0">
                <a:solidFill>
                  <a:schemeClr val="bg1"/>
                </a:solidFill>
              </a:rPr>
              <a:t>个江西省高职高专示范专业，</a:t>
            </a:r>
            <a:r>
              <a:rPr lang="en-US" altLang="zh-CN" sz="2400" dirty="0">
                <a:solidFill>
                  <a:schemeClr val="bg1"/>
                </a:solidFill>
              </a:rPr>
              <a:t>3</a:t>
            </a:r>
            <a:r>
              <a:rPr lang="zh-CN" altLang="en-US" sz="2400" dirty="0">
                <a:solidFill>
                  <a:schemeClr val="bg1"/>
                </a:solidFill>
              </a:rPr>
              <a:t>个全国机械行业特色专业、</a:t>
            </a:r>
            <a:r>
              <a:rPr lang="en-US" altLang="zh-CN" sz="2400" dirty="0">
                <a:solidFill>
                  <a:schemeClr val="bg1"/>
                </a:solidFill>
              </a:rPr>
              <a:t>2</a:t>
            </a:r>
            <a:r>
              <a:rPr lang="zh-CN" altLang="en-US" sz="2400" dirty="0">
                <a:solidFill>
                  <a:schemeClr val="bg1"/>
                </a:solidFill>
              </a:rPr>
              <a:t>个全国机械行业创新专业。学校是国防科技工业职业教育实训基地、江西省高技能人才培养示范基地、江西省船舶工业人才培养基地、江西省职业培训综合基地、江西省职业教育师资培训基地</a:t>
            </a:r>
            <a:r>
              <a:rPr lang="en-US" altLang="zh-CN" sz="2400" dirty="0">
                <a:solidFill>
                  <a:schemeClr val="bg1"/>
                </a:solidFill>
              </a:rPr>
              <a:t>;</a:t>
            </a:r>
            <a:r>
              <a:rPr lang="zh-CN" altLang="en-US" sz="2400" dirty="0">
                <a:solidFill>
                  <a:schemeClr val="bg1"/>
                </a:solidFill>
              </a:rPr>
              <a:t>建有国家职业技能鉴定所、</a:t>
            </a:r>
            <a:r>
              <a:rPr lang="en-US" altLang="zh-CN" sz="2400" dirty="0">
                <a:solidFill>
                  <a:schemeClr val="bg1"/>
                </a:solidFill>
              </a:rPr>
              <a:t>5</a:t>
            </a:r>
            <a:r>
              <a:rPr lang="zh-CN" altLang="en-US" sz="2400" dirty="0">
                <a:solidFill>
                  <a:schemeClr val="bg1"/>
                </a:solidFill>
              </a:rPr>
              <a:t>个国家示范专业实训基地、</a:t>
            </a:r>
            <a:r>
              <a:rPr lang="en-US" altLang="zh-CN" sz="2400" dirty="0">
                <a:solidFill>
                  <a:schemeClr val="bg1"/>
                </a:solidFill>
              </a:rPr>
              <a:t>3</a:t>
            </a:r>
            <a:r>
              <a:rPr lang="zh-CN" altLang="en-US" sz="2400" dirty="0">
                <a:solidFill>
                  <a:schemeClr val="bg1"/>
                </a:solidFill>
              </a:rPr>
              <a:t>个中央职业教育实训基地、</a:t>
            </a:r>
            <a:r>
              <a:rPr lang="en-US" altLang="zh-CN" sz="2400" dirty="0">
                <a:solidFill>
                  <a:schemeClr val="bg1"/>
                </a:solidFill>
              </a:rPr>
              <a:t>1</a:t>
            </a:r>
            <a:r>
              <a:rPr lang="zh-CN" altLang="en-US" sz="2400" dirty="0">
                <a:solidFill>
                  <a:schemeClr val="bg1"/>
                </a:solidFill>
              </a:rPr>
              <a:t>个国家紧缺人才培养基地。学校荣获高等教育国家级教学成果二等奖</a:t>
            </a:r>
            <a:r>
              <a:rPr lang="en-US" altLang="zh-CN" sz="2400" dirty="0">
                <a:solidFill>
                  <a:schemeClr val="bg1"/>
                </a:solidFill>
              </a:rPr>
              <a:t>1</a:t>
            </a:r>
            <a:r>
              <a:rPr lang="zh-CN" altLang="en-US" sz="2400" dirty="0">
                <a:solidFill>
                  <a:schemeClr val="bg1"/>
                </a:solidFill>
              </a:rPr>
              <a:t>项、国家精品课程</a:t>
            </a:r>
            <a:r>
              <a:rPr lang="en-US" altLang="zh-CN" sz="2400" dirty="0">
                <a:solidFill>
                  <a:schemeClr val="bg1"/>
                </a:solidFill>
              </a:rPr>
              <a:t>3</a:t>
            </a:r>
            <a:r>
              <a:rPr lang="zh-CN" altLang="en-US" sz="2400" dirty="0">
                <a:solidFill>
                  <a:schemeClr val="bg1"/>
                </a:solidFill>
              </a:rPr>
              <a:t>门、国家精品资源共享课</a:t>
            </a:r>
            <a:r>
              <a:rPr lang="en-US" altLang="zh-CN" sz="2400" dirty="0">
                <a:solidFill>
                  <a:schemeClr val="bg1"/>
                </a:solidFill>
              </a:rPr>
              <a:t>3</a:t>
            </a:r>
            <a:r>
              <a:rPr lang="zh-CN" altLang="en-US" sz="2400" dirty="0">
                <a:solidFill>
                  <a:schemeClr val="bg1"/>
                </a:solidFill>
              </a:rPr>
              <a:t>门、省级教学成果奖</a:t>
            </a:r>
            <a:r>
              <a:rPr lang="en-US" altLang="zh-CN" sz="2400" dirty="0">
                <a:solidFill>
                  <a:schemeClr val="bg1"/>
                </a:solidFill>
              </a:rPr>
              <a:t>11</a:t>
            </a:r>
            <a:r>
              <a:rPr lang="zh-CN" altLang="en-US" sz="2400" dirty="0">
                <a:solidFill>
                  <a:schemeClr val="bg1"/>
                </a:solidFill>
              </a:rPr>
              <a:t>项、省级人才培养模式创新实验区</a:t>
            </a:r>
            <a:r>
              <a:rPr lang="en-US" altLang="zh-CN" sz="2400" dirty="0">
                <a:solidFill>
                  <a:schemeClr val="bg1"/>
                </a:solidFill>
              </a:rPr>
              <a:t>4</a:t>
            </a:r>
            <a:r>
              <a:rPr lang="zh-CN" altLang="en-US" sz="2400" dirty="0">
                <a:solidFill>
                  <a:schemeClr val="bg1"/>
                </a:solidFill>
              </a:rPr>
              <a:t>个、省级精品课程</a:t>
            </a:r>
            <a:r>
              <a:rPr lang="en-US" altLang="zh-CN" sz="2400" dirty="0">
                <a:solidFill>
                  <a:schemeClr val="bg1"/>
                </a:solidFill>
              </a:rPr>
              <a:t>31</a:t>
            </a:r>
            <a:r>
              <a:rPr lang="zh-CN" altLang="en-US" sz="2400" dirty="0">
                <a:solidFill>
                  <a:schemeClr val="bg1"/>
                </a:solidFill>
              </a:rPr>
              <a:t>门、省级精品资源共享课</a:t>
            </a:r>
            <a:r>
              <a:rPr lang="en-US" altLang="zh-CN" sz="2400" dirty="0">
                <a:solidFill>
                  <a:schemeClr val="bg1"/>
                </a:solidFill>
              </a:rPr>
              <a:t>10</a:t>
            </a:r>
            <a:r>
              <a:rPr lang="zh-CN" altLang="en-US" sz="2400" dirty="0">
                <a:solidFill>
                  <a:schemeClr val="bg1"/>
                </a:solidFill>
              </a:rPr>
              <a:t>门</a:t>
            </a:r>
            <a:r>
              <a:rPr lang="zh-CN" altLang="en-US" sz="2000" dirty="0"/>
              <a:t>。</a:t>
            </a:r>
            <a:endParaRPr lang="zh-CN" altLang="zh-CN" sz="2000" dirty="0">
              <a:solidFill>
                <a:schemeClr val="bg1"/>
              </a:solidFill>
              <a:latin typeface="方正正黑简体" panose="02000000000000000000" pitchFamily="2" charset="-122"/>
              <a:ea typeface="方正正黑简体" panose="02000000000000000000" pitchFamily="2" charset="-122"/>
            </a:endParaRPr>
          </a:p>
        </p:txBody>
      </p:sp>
      <p:sp>
        <p:nvSpPr>
          <p:cNvPr id="91" name="文本框 90"/>
          <p:cNvSpPr txBox="1"/>
          <p:nvPr/>
        </p:nvSpPr>
        <p:spPr>
          <a:xfrm>
            <a:off x="9571671" y="1057506"/>
            <a:ext cx="2633609" cy="707886"/>
          </a:xfrm>
          <a:prstGeom prst="rect">
            <a:avLst/>
          </a:prstGeom>
          <a:noFill/>
        </p:spPr>
        <p:txBody>
          <a:bodyPr wrap="square" rtlCol="0">
            <a:spAutoFit/>
          </a:bodyPr>
          <a:lstStyle/>
          <a:p>
            <a:r>
              <a:rPr lang="zh-CN" altLang="en-US" dirty="0">
                <a:solidFill>
                  <a:schemeClr val="bg1">
                    <a:alpha val="69000"/>
                  </a:schemeClr>
                </a:solidFill>
                <a:latin typeface="叶根友毛笔行书2.0版" panose="02010601030101010101" pitchFamily="2" charset="-122"/>
                <a:ea typeface="方正正黑简体" panose="02000000000000000000" pitchFamily="2" charset="-122"/>
              </a:rPr>
              <a:t>特色</a:t>
            </a:r>
            <a:r>
              <a:rPr lang="zh-CN" altLang="zh-CN" sz="4000" dirty="0" smtClean="0">
                <a:solidFill>
                  <a:srgbClr val="A70148"/>
                </a:solidFill>
                <a:latin typeface="叶根友毛笔行书2.0版" panose="02010601030101010101" pitchFamily="2" charset="-122"/>
                <a:ea typeface="叶根友毛笔行书2.0版" panose="02010601030101010101" pitchFamily="2" charset="-122"/>
              </a:rPr>
              <a:t>建设</a:t>
            </a:r>
            <a:endParaRPr lang="zh-CN" altLang="zh-CN" sz="4000" dirty="0">
              <a:solidFill>
                <a:srgbClr val="A70148"/>
              </a:solidFill>
              <a:latin typeface="叶根友毛笔行书2.0版" panose="02010601030101010101" pitchFamily="2" charset="-122"/>
              <a:ea typeface="叶根友毛笔行书2.0版" panose="02010601030101010101" pitchFamily="2" charset="-122"/>
            </a:endParaRPr>
          </a:p>
        </p:txBody>
      </p:sp>
      <p:grpSp>
        <p:nvGrpSpPr>
          <p:cNvPr id="139" name="组合 138"/>
          <p:cNvGrpSpPr/>
          <p:nvPr/>
        </p:nvGrpSpPr>
        <p:grpSpPr>
          <a:xfrm>
            <a:off x="4879471" y="212933"/>
            <a:ext cx="7339089" cy="307777"/>
            <a:chOff x="4744787" y="157403"/>
            <a:chExt cx="7339089" cy="307777"/>
          </a:xfrm>
        </p:grpSpPr>
        <p:sp>
          <p:nvSpPr>
            <p:cNvPr id="140" name="文本框 139"/>
            <p:cNvSpPr txBox="1"/>
            <p:nvPr/>
          </p:nvSpPr>
          <p:spPr>
            <a:xfrm>
              <a:off x="6168733" y="157403"/>
              <a:ext cx="1770743" cy="307777"/>
            </a:xfrm>
            <a:prstGeom prst="rect">
              <a:avLst/>
            </a:prstGeom>
            <a:noFill/>
          </p:spPr>
          <p:txBody>
            <a:bodyPr wrap="square" rtlCol="0">
              <a:spAutoFit/>
            </a:bodyPr>
            <a:lstStyle/>
            <a:p>
              <a:pPr algn="ctr"/>
              <a:r>
                <a:rPr lang="zh-CN" altLang="en-US" sz="1400" dirty="0" smtClean="0">
                  <a:solidFill>
                    <a:srgbClr val="C4AF8A">
                      <a:alpha val="54000"/>
                    </a:srgbClr>
                  </a:solidFill>
                  <a:latin typeface="方正正黑简体" panose="02000000000000000000" pitchFamily="2" charset="-122"/>
                  <a:ea typeface="方正正黑简体" panose="02000000000000000000" pitchFamily="2" charset="-122"/>
                </a:rPr>
                <a:t>发展历程</a:t>
              </a:r>
              <a:endParaRPr lang="zh-CN" altLang="en-US" sz="1400" dirty="0">
                <a:solidFill>
                  <a:srgbClr val="C4AF8A">
                    <a:alpha val="54000"/>
                  </a:srgbClr>
                </a:solidFill>
                <a:latin typeface="方正正黑简体" panose="02000000000000000000" pitchFamily="2" charset="-122"/>
                <a:ea typeface="方正正黑简体" panose="02000000000000000000" pitchFamily="2" charset="-122"/>
              </a:endParaRPr>
            </a:p>
          </p:txBody>
        </p:sp>
        <p:sp>
          <p:nvSpPr>
            <p:cNvPr id="141" name="文本框 140"/>
            <p:cNvSpPr txBox="1"/>
            <p:nvPr/>
          </p:nvSpPr>
          <p:spPr>
            <a:xfrm>
              <a:off x="7546966"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教学规模</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sp>
          <p:nvSpPr>
            <p:cNvPr id="142" name="文本框 141"/>
            <p:cNvSpPr txBox="1"/>
            <p:nvPr/>
          </p:nvSpPr>
          <p:spPr>
            <a:xfrm>
              <a:off x="8934900"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师资力量</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sp>
          <p:nvSpPr>
            <p:cNvPr id="143" name="文本框 142"/>
            <p:cNvSpPr txBox="1"/>
            <p:nvPr/>
          </p:nvSpPr>
          <p:spPr>
            <a:xfrm>
              <a:off x="10313133"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校园生活</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sp>
          <p:nvSpPr>
            <p:cNvPr id="144" name="文本框 143"/>
            <p:cNvSpPr txBox="1"/>
            <p:nvPr/>
          </p:nvSpPr>
          <p:spPr>
            <a:xfrm>
              <a:off x="4744787"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前言</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grpSp>
      <p:sp>
        <p:nvSpPr>
          <p:cNvPr id="3" name="椭圆 2"/>
          <p:cNvSpPr/>
          <p:nvPr/>
        </p:nvSpPr>
        <p:spPr>
          <a:xfrm>
            <a:off x="4275784" y="5778536"/>
            <a:ext cx="7942776" cy="314401"/>
          </a:xfrm>
          <a:prstGeom prst="ellipse">
            <a:avLst/>
          </a:prstGeom>
          <a:gradFill flip="none" rotWithShape="1">
            <a:gsLst>
              <a:gs pos="0">
                <a:schemeClr val="tx1">
                  <a:alpha val="45000"/>
                </a:schemeClr>
              </a:gs>
              <a:gs pos="98000">
                <a:schemeClr val="tx1">
                  <a:lumMod val="50000"/>
                  <a:lumOff val="50000"/>
                  <a:alpha val="53000"/>
                </a:schemeClr>
              </a:gs>
            </a:gsLst>
            <a:path path="circle">
              <a:fillToRect l="50000" t="50000" r="50000" b="50000"/>
            </a:path>
            <a:tileRect/>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randombar(horizontal)">
                                      <p:cBhvr>
                                        <p:cTn id="7" dur="30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BEBA8EAE-BF5A-486C-A8C5-ECC9F3942E4B}">
                <a14:imgProps xmlns:a14="http://schemas.microsoft.com/office/drawing/2010/main" xmlns="">
                  <a14:imgLayer r:embed="rId3">
                    <a14:imgEffect>
                      <a14:artisticBlur radius="69"/>
                    </a14:imgEffect>
                  </a14:imgLayer>
                </a14:imgProps>
              </a:ext>
              <a:ext uri="{28A0092B-C50C-407E-A947-70E740481C1C}">
                <a14:useLocalDpi xmlns:a14="http://schemas.microsoft.com/office/drawing/2010/main" xmlns="" val="0"/>
              </a:ext>
            </a:extLst>
          </a:blip>
          <a:srcRect t="5445" b="10213"/>
          <a:stretch>
            <a:fillRect/>
          </a:stretch>
        </p:blipFill>
        <p:spPr>
          <a:xfrm>
            <a:off x="0" y="-14748"/>
            <a:ext cx="12192000" cy="6872748"/>
          </a:xfrm>
          <a:prstGeom prst="rect">
            <a:avLst/>
          </a:prstGeom>
        </p:spPr>
      </p:pic>
      <p:grpSp>
        <p:nvGrpSpPr>
          <p:cNvPr id="82" name="组合 81"/>
          <p:cNvGrpSpPr/>
          <p:nvPr/>
        </p:nvGrpSpPr>
        <p:grpSpPr>
          <a:xfrm>
            <a:off x="0" y="885474"/>
            <a:ext cx="12192001" cy="5638312"/>
            <a:chOff x="0" y="885474"/>
            <a:chExt cx="12192001" cy="5638312"/>
          </a:xfrm>
        </p:grpSpPr>
        <p:sp>
          <p:nvSpPr>
            <p:cNvPr id="90" name="任意多边形 89"/>
            <p:cNvSpPr/>
            <p:nvPr/>
          </p:nvSpPr>
          <p:spPr>
            <a:xfrm>
              <a:off x="0" y="948448"/>
              <a:ext cx="12192001" cy="5575338"/>
            </a:xfrm>
            <a:custGeom>
              <a:avLst/>
              <a:gdLst/>
              <a:ahLst/>
              <a:cxnLst/>
              <a:rect l="l" t="t" r="r" b="b"/>
              <a:pathLst>
                <a:path w="12192001" h="5575338">
                  <a:moveTo>
                    <a:pt x="2684787" y="1392327"/>
                  </a:moveTo>
                  <a:lnTo>
                    <a:pt x="2821709" y="1392327"/>
                  </a:lnTo>
                  <a:lnTo>
                    <a:pt x="3170860" y="1440250"/>
                  </a:lnTo>
                  <a:lnTo>
                    <a:pt x="3170860" y="1460788"/>
                  </a:lnTo>
                  <a:cubicBezTo>
                    <a:pt x="2956349" y="1460788"/>
                    <a:pt x="2803453" y="1485891"/>
                    <a:pt x="2712172" y="1536095"/>
                  </a:cubicBezTo>
                  <a:lnTo>
                    <a:pt x="2684787" y="1536095"/>
                  </a:lnTo>
                  <a:lnTo>
                    <a:pt x="2657403" y="1508711"/>
                  </a:lnTo>
                  <a:close/>
                  <a:moveTo>
                    <a:pt x="3170860" y="1193791"/>
                  </a:moveTo>
                  <a:lnTo>
                    <a:pt x="3246167" y="1193791"/>
                  </a:lnTo>
                  <a:lnTo>
                    <a:pt x="3246167" y="1344405"/>
                  </a:lnTo>
                  <a:lnTo>
                    <a:pt x="3191399" y="1344405"/>
                  </a:lnTo>
                  <a:lnTo>
                    <a:pt x="2821709" y="1296482"/>
                  </a:lnTo>
                  <a:cubicBezTo>
                    <a:pt x="2821709" y="1259970"/>
                    <a:pt x="2938093" y="1225739"/>
                    <a:pt x="3170860" y="1193791"/>
                  </a:cubicBezTo>
                  <a:close/>
                  <a:moveTo>
                    <a:pt x="877419" y="1193791"/>
                  </a:moveTo>
                  <a:lnTo>
                    <a:pt x="932188" y="1193791"/>
                  </a:lnTo>
                  <a:cubicBezTo>
                    <a:pt x="932188" y="1248559"/>
                    <a:pt x="986956" y="1312456"/>
                    <a:pt x="1096494" y="1385481"/>
                  </a:cubicBezTo>
                  <a:cubicBezTo>
                    <a:pt x="996084" y="1513275"/>
                    <a:pt x="868291" y="1577172"/>
                    <a:pt x="713113" y="1577172"/>
                  </a:cubicBezTo>
                  <a:close/>
                  <a:moveTo>
                    <a:pt x="1233416" y="919947"/>
                  </a:moveTo>
                  <a:lnTo>
                    <a:pt x="1178647" y="1166406"/>
                  </a:lnTo>
                  <a:lnTo>
                    <a:pt x="1178647" y="1193791"/>
                  </a:lnTo>
                  <a:cubicBezTo>
                    <a:pt x="1082802" y="1193791"/>
                    <a:pt x="1009777" y="1148150"/>
                    <a:pt x="959572" y="1056869"/>
                  </a:cubicBezTo>
                  <a:cubicBezTo>
                    <a:pt x="959572" y="1011228"/>
                    <a:pt x="1050853" y="965587"/>
                    <a:pt x="1233416" y="919947"/>
                  </a:cubicBezTo>
                  <a:close/>
                  <a:moveTo>
                    <a:pt x="2821709" y="840596"/>
                  </a:moveTo>
                  <a:lnTo>
                    <a:pt x="2897868" y="840596"/>
                  </a:lnTo>
                  <a:lnTo>
                    <a:pt x="2849094" y="858332"/>
                  </a:lnTo>
                  <a:lnTo>
                    <a:pt x="2821709" y="858332"/>
                  </a:lnTo>
                  <a:close/>
                  <a:moveTo>
                    <a:pt x="2482690" y="840596"/>
                  </a:moveTo>
                  <a:lnTo>
                    <a:pt x="2712172" y="840596"/>
                  </a:lnTo>
                  <a:lnTo>
                    <a:pt x="2712172" y="954177"/>
                  </a:lnTo>
                  <a:cubicBezTo>
                    <a:pt x="2570686" y="986126"/>
                    <a:pt x="2472559" y="1027203"/>
                    <a:pt x="2417790" y="1077407"/>
                  </a:cubicBezTo>
                  <a:cubicBezTo>
                    <a:pt x="2438329" y="979280"/>
                    <a:pt x="2457726" y="905684"/>
                    <a:pt x="2475982" y="856621"/>
                  </a:cubicBezTo>
                  <a:close/>
                  <a:moveTo>
                    <a:pt x="1056474" y="840596"/>
                  </a:moveTo>
                  <a:lnTo>
                    <a:pt x="1171641" y="840596"/>
                  </a:lnTo>
                  <a:lnTo>
                    <a:pt x="1041725" y="892563"/>
                  </a:lnTo>
                  <a:lnTo>
                    <a:pt x="1041725" y="865178"/>
                  </a:lnTo>
                  <a:close/>
                  <a:moveTo>
                    <a:pt x="12175091" y="0"/>
                  </a:moveTo>
                  <a:lnTo>
                    <a:pt x="12192001" y="0"/>
                  </a:lnTo>
                  <a:lnTo>
                    <a:pt x="12192001" y="854492"/>
                  </a:lnTo>
                  <a:lnTo>
                    <a:pt x="12192001" y="854585"/>
                  </a:lnTo>
                  <a:lnTo>
                    <a:pt x="12192001" y="5575338"/>
                  </a:lnTo>
                  <a:lnTo>
                    <a:pt x="0" y="5575338"/>
                  </a:lnTo>
                  <a:lnTo>
                    <a:pt x="0" y="854492"/>
                  </a:lnTo>
                  <a:lnTo>
                    <a:pt x="118293" y="854492"/>
                  </a:lnTo>
                  <a:lnTo>
                    <a:pt x="118293" y="840596"/>
                  </a:lnTo>
                  <a:lnTo>
                    <a:pt x="521422" y="840596"/>
                  </a:lnTo>
                  <a:lnTo>
                    <a:pt x="521422" y="892563"/>
                  </a:lnTo>
                  <a:lnTo>
                    <a:pt x="630959" y="1002100"/>
                  </a:lnTo>
                  <a:lnTo>
                    <a:pt x="685728" y="1002100"/>
                  </a:lnTo>
                  <a:lnTo>
                    <a:pt x="850035" y="865178"/>
                  </a:lnTo>
                  <a:lnTo>
                    <a:pt x="877419" y="865178"/>
                  </a:lnTo>
                  <a:lnTo>
                    <a:pt x="521422" y="1522403"/>
                  </a:lnTo>
                  <a:lnTo>
                    <a:pt x="466653" y="1522403"/>
                  </a:lnTo>
                  <a:lnTo>
                    <a:pt x="439269" y="1440250"/>
                  </a:lnTo>
                  <a:lnTo>
                    <a:pt x="329731" y="1549788"/>
                  </a:lnTo>
                  <a:lnTo>
                    <a:pt x="329731" y="1659325"/>
                  </a:lnTo>
                  <a:lnTo>
                    <a:pt x="384500" y="1741478"/>
                  </a:lnTo>
                  <a:lnTo>
                    <a:pt x="658344" y="1631941"/>
                  </a:lnTo>
                  <a:lnTo>
                    <a:pt x="658344" y="1659325"/>
                  </a:lnTo>
                  <a:cubicBezTo>
                    <a:pt x="936752" y="1622813"/>
                    <a:pt x="1119314" y="1568044"/>
                    <a:pt x="1206031" y="1495019"/>
                  </a:cubicBezTo>
                  <a:lnTo>
                    <a:pt x="1425106" y="1659325"/>
                  </a:lnTo>
                  <a:lnTo>
                    <a:pt x="1808488" y="1659325"/>
                  </a:lnTo>
                  <a:lnTo>
                    <a:pt x="1918025" y="1549788"/>
                  </a:lnTo>
                  <a:lnTo>
                    <a:pt x="1918025" y="1467634"/>
                  </a:lnTo>
                  <a:lnTo>
                    <a:pt x="1890641" y="1440250"/>
                  </a:lnTo>
                  <a:cubicBezTo>
                    <a:pt x="1835872" y="1440250"/>
                    <a:pt x="1808488" y="1421994"/>
                    <a:pt x="1808488" y="1385481"/>
                  </a:cubicBezTo>
                  <a:lnTo>
                    <a:pt x="1726335" y="1412866"/>
                  </a:lnTo>
                  <a:cubicBezTo>
                    <a:pt x="1598541" y="1412866"/>
                    <a:pt x="1461619" y="1367225"/>
                    <a:pt x="1315569" y="1275944"/>
                  </a:cubicBezTo>
                  <a:lnTo>
                    <a:pt x="1315569" y="1139022"/>
                  </a:lnTo>
                  <a:cubicBezTo>
                    <a:pt x="1349799" y="1101368"/>
                    <a:pt x="1378895" y="1035475"/>
                    <a:pt x="1402856" y="941341"/>
                  </a:cubicBezTo>
                  <a:lnTo>
                    <a:pt x="1424504" y="840596"/>
                  </a:lnTo>
                  <a:lnTo>
                    <a:pt x="2373901" y="840596"/>
                  </a:lnTo>
                  <a:lnTo>
                    <a:pt x="2348046" y="933211"/>
                  </a:lnTo>
                  <a:cubicBezTo>
                    <a:pt x="2249633" y="1264391"/>
                    <a:pt x="2147370" y="1481327"/>
                    <a:pt x="2041255" y="1584018"/>
                  </a:cubicBezTo>
                  <a:lnTo>
                    <a:pt x="2041255" y="1652479"/>
                  </a:lnTo>
                  <a:lnTo>
                    <a:pt x="2096023" y="1652479"/>
                  </a:lnTo>
                  <a:cubicBezTo>
                    <a:pt x="2191869" y="1584018"/>
                    <a:pt x="2289996" y="1424276"/>
                    <a:pt x="2390405" y="1173252"/>
                  </a:cubicBezTo>
                  <a:lnTo>
                    <a:pt x="2472559" y="1173252"/>
                  </a:lnTo>
                  <a:lnTo>
                    <a:pt x="2630019" y="1125330"/>
                  </a:lnTo>
                  <a:lnTo>
                    <a:pt x="2630019" y="1221175"/>
                  </a:lnTo>
                  <a:lnTo>
                    <a:pt x="2527327" y="1317020"/>
                  </a:lnTo>
                  <a:lnTo>
                    <a:pt x="2602635" y="1392327"/>
                  </a:lnTo>
                  <a:lnTo>
                    <a:pt x="2527327" y="1679863"/>
                  </a:lnTo>
                  <a:lnTo>
                    <a:pt x="2630019" y="1755170"/>
                  </a:lnTo>
                  <a:lnTo>
                    <a:pt x="2766941" y="1679863"/>
                  </a:lnTo>
                  <a:lnTo>
                    <a:pt x="3355705" y="1460788"/>
                  </a:lnTo>
                  <a:cubicBezTo>
                    <a:pt x="3415038" y="1460788"/>
                    <a:pt x="3476653" y="1492737"/>
                    <a:pt x="3540549" y="1556634"/>
                  </a:cubicBezTo>
                  <a:lnTo>
                    <a:pt x="3567934" y="1556634"/>
                  </a:lnTo>
                  <a:lnTo>
                    <a:pt x="3650087" y="1481327"/>
                  </a:lnTo>
                  <a:lnTo>
                    <a:pt x="3650087" y="1440250"/>
                  </a:lnTo>
                  <a:cubicBezTo>
                    <a:pt x="3640959" y="1390045"/>
                    <a:pt x="3570215" y="1364943"/>
                    <a:pt x="3437858" y="1364943"/>
                  </a:cubicBezTo>
                  <a:lnTo>
                    <a:pt x="3355705" y="1364943"/>
                  </a:lnTo>
                  <a:lnTo>
                    <a:pt x="3355705" y="1125330"/>
                  </a:lnTo>
                  <a:lnTo>
                    <a:pt x="3300936" y="1077407"/>
                  </a:lnTo>
                  <a:lnTo>
                    <a:pt x="3246167" y="1077407"/>
                  </a:lnTo>
                  <a:lnTo>
                    <a:pt x="2739556" y="1193791"/>
                  </a:lnTo>
                  <a:lnTo>
                    <a:pt x="2739556" y="1097945"/>
                  </a:lnTo>
                  <a:cubicBezTo>
                    <a:pt x="2794325" y="1097945"/>
                    <a:pt x="2821709" y="1081971"/>
                    <a:pt x="2821709" y="1050023"/>
                  </a:cubicBezTo>
                  <a:cubicBezTo>
                    <a:pt x="3003131" y="984985"/>
                    <a:pt x="3143476" y="923798"/>
                    <a:pt x="3242745" y="866462"/>
                  </a:cubicBezTo>
                  <a:lnTo>
                    <a:pt x="3282235" y="840596"/>
                  </a:lnTo>
                  <a:lnTo>
                    <a:pt x="3598309" y="840596"/>
                  </a:lnTo>
                  <a:lnTo>
                    <a:pt x="3598309" y="838911"/>
                  </a:lnTo>
                  <a:lnTo>
                    <a:pt x="12175091" y="838911"/>
                  </a:lnTo>
                  <a:close/>
                </a:path>
              </a:pathLst>
            </a:cu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92" name="图片 91"/>
            <p:cNvPicPr>
              <a:picLocks noChangeAspect="1"/>
            </p:cNvPicPr>
            <p:nvPr/>
          </p:nvPicPr>
          <p:blipFill rotWithShape="1">
            <a:blip r:embed="rId4" cstate="print"/>
            <a:srcRect l="19305" t="18558" r="18790" b="57873"/>
            <a:stretch>
              <a:fillRect/>
            </a:stretch>
          </p:blipFill>
          <p:spPr>
            <a:xfrm>
              <a:off x="272628" y="885474"/>
              <a:ext cx="3483428" cy="870755"/>
            </a:xfrm>
            <a:prstGeom prst="rect">
              <a:avLst/>
            </a:prstGeom>
          </p:spPr>
        </p:pic>
      </p:grpSp>
      <p:sp>
        <p:nvSpPr>
          <p:cNvPr id="199" name="矩形 198"/>
          <p:cNvSpPr/>
          <p:nvPr/>
        </p:nvSpPr>
        <p:spPr>
          <a:xfrm>
            <a:off x="-16909" y="-50130"/>
            <a:ext cx="12192000" cy="780627"/>
          </a:xfrm>
          <a:prstGeom prst="rect">
            <a:avLst/>
          </a:prstGeom>
          <a:gradFill flip="none" rotWithShape="1">
            <a:gsLst>
              <a:gs pos="0">
                <a:srgbClr val="940140"/>
              </a:gs>
              <a:gs pos="100000">
                <a:srgbClr val="940140">
                  <a:alpha val="9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p:cNvSpPr/>
          <p:nvPr/>
        </p:nvSpPr>
        <p:spPr>
          <a:xfrm>
            <a:off x="-27639" y="-14312"/>
            <a:ext cx="12219639" cy="744809"/>
          </a:xfrm>
          <a:prstGeom prst="rect">
            <a:avLst/>
          </a:prstGeom>
          <a:solidFill>
            <a:schemeClr val="bg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6531429"/>
            <a:ext cx="12192000" cy="326571"/>
          </a:xfrm>
          <a:prstGeom prst="rect">
            <a:avLst/>
          </a:prstGeom>
          <a:solidFill>
            <a:srgbClr val="94014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文本框 102"/>
          <p:cNvSpPr txBox="1"/>
          <p:nvPr/>
        </p:nvSpPr>
        <p:spPr>
          <a:xfrm>
            <a:off x="0" y="109350"/>
            <a:ext cx="2882676" cy="461665"/>
          </a:xfrm>
          <a:prstGeom prst="rect">
            <a:avLst/>
          </a:prstGeom>
          <a:noFill/>
        </p:spPr>
        <p:txBody>
          <a:bodyPr wrap="square" rtlCol="0">
            <a:spAutoFit/>
          </a:bodyPr>
          <a:lstStyle/>
          <a:p>
            <a:r>
              <a:rPr lang="zh-CN" altLang="en-US" sz="2400" dirty="0" smtClean="0">
                <a:solidFill>
                  <a:schemeClr val="bg1">
                    <a:alpha val="54000"/>
                  </a:schemeClr>
                </a:solidFill>
                <a:latin typeface="叶根友毛笔行书2.0版" panose="02010601030101010101" pitchFamily="2" charset="-122"/>
                <a:ea typeface="叶根友毛笔行书2.0版" panose="02010601030101010101" pitchFamily="2" charset="-122"/>
              </a:rPr>
              <a:t>九江职业技术学院</a:t>
            </a:r>
            <a:endParaRPr lang="zh-CN" altLang="en-US" sz="2400" dirty="0">
              <a:solidFill>
                <a:schemeClr val="bg1">
                  <a:alpha val="54000"/>
                </a:schemeClr>
              </a:solidFill>
              <a:latin typeface="叶根友毛笔行书2.0版" panose="02010601030101010101" pitchFamily="2" charset="-122"/>
              <a:ea typeface="叶根友毛笔行书2.0版" panose="02010601030101010101" pitchFamily="2" charset="-122"/>
            </a:endParaRPr>
          </a:p>
        </p:txBody>
      </p:sp>
      <p:sp>
        <p:nvSpPr>
          <p:cNvPr id="136" name="矩形 135"/>
          <p:cNvSpPr/>
          <p:nvPr/>
        </p:nvSpPr>
        <p:spPr>
          <a:xfrm>
            <a:off x="3488291" y="1053314"/>
            <a:ext cx="8669891" cy="720309"/>
          </a:xfrm>
          <a:prstGeom prst="rect">
            <a:avLst/>
          </a:prstGeom>
          <a:gradFill>
            <a:gsLst>
              <a:gs pos="100000">
                <a:schemeClr val="bg1">
                  <a:alpha val="64000"/>
                </a:schemeClr>
              </a:gs>
              <a:gs pos="0">
                <a:schemeClr val="bg1">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8915401" y="1064201"/>
            <a:ext cx="3242782" cy="707886"/>
          </a:xfrm>
          <a:prstGeom prst="rect">
            <a:avLst/>
          </a:prstGeom>
          <a:noFill/>
        </p:spPr>
        <p:txBody>
          <a:bodyPr wrap="square" rtlCol="0">
            <a:spAutoFit/>
          </a:bodyPr>
          <a:lstStyle/>
          <a:p>
            <a:r>
              <a:rPr lang="zh-CN" altLang="en-US" dirty="0" smtClean="0">
                <a:solidFill>
                  <a:schemeClr val="bg1">
                    <a:alpha val="68000"/>
                  </a:schemeClr>
                </a:solidFill>
                <a:latin typeface="叶根友毛笔行书2.0版" panose="02010601030101010101" pitchFamily="2" charset="-122"/>
                <a:ea typeface="方正正黑简体" panose="02000000000000000000" pitchFamily="2" charset="-122"/>
              </a:rPr>
              <a:t>九职</a:t>
            </a:r>
            <a:r>
              <a:rPr lang="zh-CN" altLang="en-US" sz="4000" dirty="0" smtClean="0">
                <a:solidFill>
                  <a:srgbClr val="A70148"/>
                </a:solidFill>
                <a:latin typeface="叶根友毛笔行书2.0版" panose="02010601030101010101" pitchFamily="2" charset="-122"/>
                <a:ea typeface="叶根友毛笔行书2.0版" panose="02010601030101010101" pitchFamily="2" charset="-122"/>
              </a:rPr>
              <a:t>不辱使命</a:t>
            </a:r>
            <a:endParaRPr lang="zh-CN" altLang="zh-CN" sz="4000" dirty="0">
              <a:solidFill>
                <a:srgbClr val="A70148"/>
              </a:solidFill>
              <a:latin typeface="叶根友毛笔行书2.0版" panose="02010601030101010101" pitchFamily="2" charset="-122"/>
              <a:ea typeface="叶根友毛笔行书2.0版" panose="02010601030101010101" pitchFamily="2" charset="-122"/>
            </a:endParaRPr>
          </a:p>
        </p:txBody>
      </p:sp>
      <p:sp>
        <p:nvSpPr>
          <p:cNvPr id="3" name="矩形 2"/>
          <p:cNvSpPr/>
          <p:nvPr/>
        </p:nvSpPr>
        <p:spPr>
          <a:xfrm>
            <a:off x="814652" y="2917930"/>
            <a:ext cx="10471855" cy="2603790"/>
          </a:xfrm>
          <a:prstGeom prst="rect">
            <a:avLst/>
          </a:prstGeom>
        </p:spPr>
        <p:txBody>
          <a:bodyPr wrap="square">
            <a:spAutoFit/>
          </a:bodyPr>
          <a:lstStyle/>
          <a:p>
            <a:pPr>
              <a:lnSpc>
                <a:spcPct val="120000"/>
              </a:lnSpc>
            </a:pPr>
            <a:r>
              <a:rPr lang="en-US" altLang="zh-CN" sz="2400" dirty="0" smtClean="0">
                <a:solidFill>
                  <a:schemeClr val="bg1"/>
                </a:solidFill>
                <a:latin typeface="方正正黑简体" panose="02000000000000000000" pitchFamily="2" charset="-122"/>
                <a:ea typeface="方正正黑简体" panose="02000000000000000000" pitchFamily="2" charset="-122"/>
              </a:rPr>
              <a:t>         </a:t>
            </a:r>
            <a:r>
              <a:rPr lang="zh-CN" altLang="zh-CN" sz="2400" dirty="0" smtClean="0">
                <a:solidFill>
                  <a:schemeClr val="bg1"/>
                </a:solidFill>
                <a:latin typeface="方正正黑简体" panose="02000000000000000000" pitchFamily="2" charset="-122"/>
                <a:ea typeface="方正正黑简体" panose="02000000000000000000" pitchFamily="2" charset="-122"/>
              </a:rPr>
              <a:t>建校以来，</a:t>
            </a:r>
            <a:r>
              <a:rPr lang="zh-CN" altLang="en-US" sz="2400" dirty="0" smtClean="0">
                <a:solidFill>
                  <a:schemeClr val="bg1"/>
                </a:solidFill>
                <a:latin typeface="方正正黑简体" panose="02000000000000000000" pitchFamily="2" charset="-122"/>
                <a:ea typeface="方正正黑简体" panose="02000000000000000000" pitchFamily="2" charset="-122"/>
              </a:rPr>
              <a:t>它</a:t>
            </a:r>
            <a:r>
              <a:rPr lang="zh-CN" altLang="zh-CN" sz="2400" dirty="0" smtClean="0">
                <a:solidFill>
                  <a:schemeClr val="bg1"/>
                </a:solidFill>
                <a:latin typeface="方正正黑简体" panose="02000000000000000000" pitchFamily="2" charset="-122"/>
                <a:ea typeface="方正正黑简体" panose="02000000000000000000" pitchFamily="2" charset="-122"/>
              </a:rPr>
              <a:t>以办新型高水平大学为己任，脚踏实地、自强不息，紧随特区、锐意改革、快速发展，实现了办学规模、办学层次、办学水平的快速提升与超常跨越，并以率先的举措，推进教育改革，探索现代大学制度，</a:t>
            </a:r>
            <a:r>
              <a:rPr lang="zh-CN" altLang="zh-CN" sz="3200" b="1" dirty="0" smtClean="0">
                <a:solidFill>
                  <a:srgbClr val="C4AF8A"/>
                </a:solidFill>
                <a:effectLst>
                  <a:outerShdw blurRad="38100" dist="38100" dir="2700000" algn="tl">
                    <a:srgbClr val="000000">
                      <a:alpha val="43137"/>
                    </a:srgbClr>
                  </a:outerShdw>
                </a:effectLst>
                <a:latin typeface="方正正中黑简体" panose="02000000000000000000" pitchFamily="2" charset="-122"/>
                <a:ea typeface="方正正中黑简体" panose="02000000000000000000" pitchFamily="2" charset="-122"/>
              </a:rPr>
              <a:t>已经成为一所学科齐全、设施完善、师资优良、管理规范的综合性</a:t>
            </a:r>
            <a:r>
              <a:rPr lang="zh-CN" altLang="en-US" sz="3200" b="1" dirty="0">
                <a:solidFill>
                  <a:srgbClr val="C4AF8A"/>
                </a:solidFill>
                <a:effectLst>
                  <a:outerShdw blurRad="38100" dist="38100" dir="2700000" algn="tl">
                    <a:srgbClr val="000000">
                      <a:alpha val="43137"/>
                    </a:srgbClr>
                  </a:outerShdw>
                </a:effectLst>
                <a:latin typeface="方正正中黑简体" panose="02000000000000000000" pitchFamily="2" charset="-122"/>
                <a:ea typeface="方正正中黑简体" panose="02000000000000000000" pitchFamily="2" charset="-122"/>
              </a:rPr>
              <a:t>学院</a:t>
            </a:r>
            <a:r>
              <a:rPr lang="zh-CN" altLang="zh-CN" sz="3200" b="1" dirty="0" smtClean="0">
                <a:solidFill>
                  <a:srgbClr val="C4AF8A"/>
                </a:solidFill>
                <a:effectLst>
                  <a:outerShdw blurRad="38100" dist="38100" dir="2700000" algn="tl">
                    <a:srgbClr val="000000">
                      <a:alpha val="43137"/>
                    </a:srgbClr>
                  </a:outerShdw>
                </a:effectLst>
                <a:latin typeface="方正正中黑简体" panose="02000000000000000000" pitchFamily="2" charset="-122"/>
                <a:ea typeface="方正正中黑简体" panose="02000000000000000000" pitchFamily="2" charset="-122"/>
              </a:rPr>
              <a:t>。</a:t>
            </a:r>
            <a:endParaRPr lang="zh-CN" altLang="zh-CN" sz="3200" b="1" dirty="0">
              <a:solidFill>
                <a:srgbClr val="C4AF8A"/>
              </a:solidFill>
              <a:effectLst>
                <a:outerShdw blurRad="38100" dist="38100" dir="2700000" algn="tl">
                  <a:srgbClr val="000000">
                    <a:alpha val="43137"/>
                  </a:srgbClr>
                </a:outerShdw>
              </a:effectLst>
              <a:latin typeface="方正正中黑简体" panose="02000000000000000000" pitchFamily="2" charset="-122"/>
              <a:ea typeface="方正正中黑简体" panose="02000000000000000000" pitchFamily="2" charset="-122"/>
            </a:endParaRPr>
          </a:p>
        </p:txBody>
      </p:sp>
      <p:grpSp>
        <p:nvGrpSpPr>
          <p:cNvPr id="84" name="组合 83"/>
          <p:cNvGrpSpPr/>
          <p:nvPr/>
        </p:nvGrpSpPr>
        <p:grpSpPr>
          <a:xfrm>
            <a:off x="4879471" y="212933"/>
            <a:ext cx="7339089" cy="307777"/>
            <a:chOff x="4744787" y="157403"/>
            <a:chExt cx="7339089" cy="307777"/>
          </a:xfrm>
        </p:grpSpPr>
        <p:sp>
          <p:nvSpPr>
            <p:cNvPr id="85" name="文本框 84"/>
            <p:cNvSpPr txBox="1"/>
            <p:nvPr/>
          </p:nvSpPr>
          <p:spPr>
            <a:xfrm>
              <a:off x="6168733" y="157403"/>
              <a:ext cx="1770743" cy="307777"/>
            </a:xfrm>
            <a:prstGeom prst="rect">
              <a:avLst/>
            </a:prstGeom>
            <a:noFill/>
          </p:spPr>
          <p:txBody>
            <a:bodyPr wrap="square" rtlCol="0">
              <a:spAutoFit/>
            </a:bodyPr>
            <a:lstStyle/>
            <a:p>
              <a:pPr algn="ctr"/>
              <a:r>
                <a:rPr lang="zh-CN" altLang="en-US" sz="1400" dirty="0" smtClean="0">
                  <a:solidFill>
                    <a:srgbClr val="C4AF8A">
                      <a:alpha val="54000"/>
                    </a:srgbClr>
                  </a:solidFill>
                  <a:latin typeface="方正正黑简体" panose="02000000000000000000" pitchFamily="2" charset="-122"/>
                  <a:ea typeface="方正正黑简体" panose="02000000000000000000" pitchFamily="2" charset="-122"/>
                </a:rPr>
                <a:t>发展历程</a:t>
              </a:r>
              <a:endParaRPr lang="zh-CN" altLang="en-US" sz="1400" dirty="0">
                <a:solidFill>
                  <a:srgbClr val="C4AF8A">
                    <a:alpha val="54000"/>
                  </a:srgbClr>
                </a:solidFill>
                <a:latin typeface="方正正黑简体" panose="02000000000000000000" pitchFamily="2" charset="-122"/>
                <a:ea typeface="方正正黑简体" panose="02000000000000000000" pitchFamily="2" charset="-122"/>
              </a:endParaRPr>
            </a:p>
          </p:txBody>
        </p:sp>
        <p:sp>
          <p:nvSpPr>
            <p:cNvPr id="86" name="文本框 85"/>
            <p:cNvSpPr txBox="1"/>
            <p:nvPr/>
          </p:nvSpPr>
          <p:spPr>
            <a:xfrm>
              <a:off x="7546966"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教学规模</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sp>
          <p:nvSpPr>
            <p:cNvPr id="87" name="文本框 86"/>
            <p:cNvSpPr txBox="1"/>
            <p:nvPr/>
          </p:nvSpPr>
          <p:spPr>
            <a:xfrm>
              <a:off x="8934900"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师资力量</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sp>
          <p:nvSpPr>
            <p:cNvPr id="88" name="文本框 87"/>
            <p:cNvSpPr txBox="1"/>
            <p:nvPr/>
          </p:nvSpPr>
          <p:spPr>
            <a:xfrm>
              <a:off x="10313133"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校园生活</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sp>
          <p:nvSpPr>
            <p:cNvPr id="89" name="文本框 88"/>
            <p:cNvSpPr txBox="1"/>
            <p:nvPr/>
          </p:nvSpPr>
          <p:spPr>
            <a:xfrm>
              <a:off x="4744787"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前言</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BEBA8EAE-BF5A-486C-A8C5-ECC9F3942E4B}">
                <a14:imgProps xmlns:a14="http://schemas.microsoft.com/office/drawing/2010/main" xmlns="">
                  <a14:imgLayer r:embed="rId3">
                    <a14:imgEffect>
                      <a14:artisticBlur radius="69"/>
                    </a14:imgEffect>
                  </a14:imgLayer>
                </a14:imgProps>
              </a:ext>
              <a:ext uri="{28A0092B-C50C-407E-A947-70E740481C1C}">
                <a14:useLocalDpi xmlns:a14="http://schemas.microsoft.com/office/drawing/2010/main" xmlns="" val="0"/>
              </a:ext>
            </a:extLst>
          </a:blip>
          <a:srcRect t="5445" b="10213"/>
          <a:stretch>
            <a:fillRect/>
          </a:stretch>
        </p:blipFill>
        <p:spPr>
          <a:xfrm>
            <a:off x="0" y="-14748"/>
            <a:ext cx="12192000" cy="6872748"/>
          </a:xfrm>
          <a:prstGeom prst="rect">
            <a:avLst/>
          </a:prstGeom>
        </p:spPr>
      </p:pic>
      <p:grpSp>
        <p:nvGrpSpPr>
          <p:cNvPr id="159" name="组合 158"/>
          <p:cNvGrpSpPr/>
          <p:nvPr/>
        </p:nvGrpSpPr>
        <p:grpSpPr>
          <a:xfrm>
            <a:off x="-13970" y="893094"/>
            <a:ext cx="12192001" cy="5638312"/>
            <a:chOff x="0" y="885474"/>
            <a:chExt cx="12192001" cy="5638312"/>
          </a:xfrm>
        </p:grpSpPr>
        <p:sp>
          <p:nvSpPr>
            <p:cNvPr id="173" name="任意多边形 172"/>
            <p:cNvSpPr/>
            <p:nvPr/>
          </p:nvSpPr>
          <p:spPr>
            <a:xfrm>
              <a:off x="0" y="948448"/>
              <a:ext cx="12192001" cy="5575338"/>
            </a:xfrm>
            <a:custGeom>
              <a:avLst/>
              <a:gdLst/>
              <a:ahLst/>
              <a:cxnLst/>
              <a:rect l="l" t="t" r="r" b="b"/>
              <a:pathLst>
                <a:path w="12192001" h="5575338">
                  <a:moveTo>
                    <a:pt x="2684787" y="1392327"/>
                  </a:moveTo>
                  <a:lnTo>
                    <a:pt x="2821709" y="1392327"/>
                  </a:lnTo>
                  <a:lnTo>
                    <a:pt x="3170860" y="1440250"/>
                  </a:lnTo>
                  <a:lnTo>
                    <a:pt x="3170860" y="1460788"/>
                  </a:lnTo>
                  <a:cubicBezTo>
                    <a:pt x="2956349" y="1460788"/>
                    <a:pt x="2803453" y="1485891"/>
                    <a:pt x="2712172" y="1536095"/>
                  </a:cubicBezTo>
                  <a:lnTo>
                    <a:pt x="2684787" y="1536095"/>
                  </a:lnTo>
                  <a:lnTo>
                    <a:pt x="2657403" y="1508711"/>
                  </a:lnTo>
                  <a:close/>
                  <a:moveTo>
                    <a:pt x="3170860" y="1193791"/>
                  </a:moveTo>
                  <a:lnTo>
                    <a:pt x="3246167" y="1193791"/>
                  </a:lnTo>
                  <a:lnTo>
                    <a:pt x="3246167" y="1344405"/>
                  </a:lnTo>
                  <a:lnTo>
                    <a:pt x="3191399" y="1344405"/>
                  </a:lnTo>
                  <a:lnTo>
                    <a:pt x="2821709" y="1296482"/>
                  </a:lnTo>
                  <a:cubicBezTo>
                    <a:pt x="2821709" y="1259970"/>
                    <a:pt x="2938093" y="1225739"/>
                    <a:pt x="3170860" y="1193791"/>
                  </a:cubicBezTo>
                  <a:close/>
                  <a:moveTo>
                    <a:pt x="877419" y="1193791"/>
                  </a:moveTo>
                  <a:lnTo>
                    <a:pt x="932188" y="1193791"/>
                  </a:lnTo>
                  <a:cubicBezTo>
                    <a:pt x="932188" y="1248559"/>
                    <a:pt x="986956" y="1312456"/>
                    <a:pt x="1096494" y="1385481"/>
                  </a:cubicBezTo>
                  <a:cubicBezTo>
                    <a:pt x="996084" y="1513275"/>
                    <a:pt x="868291" y="1577172"/>
                    <a:pt x="713113" y="1577172"/>
                  </a:cubicBezTo>
                  <a:close/>
                  <a:moveTo>
                    <a:pt x="1233416" y="919947"/>
                  </a:moveTo>
                  <a:lnTo>
                    <a:pt x="1178647" y="1166406"/>
                  </a:lnTo>
                  <a:lnTo>
                    <a:pt x="1178647" y="1193791"/>
                  </a:lnTo>
                  <a:cubicBezTo>
                    <a:pt x="1082802" y="1193791"/>
                    <a:pt x="1009777" y="1148150"/>
                    <a:pt x="959572" y="1056869"/>
                  </a:cubicBezTo>
                  <a:cubicBezTo>
                    <a:pt x="959572" y="1011228"/>
                    <a:pt x="1050853" y="965587"/>
                    <a:pt x="1233416" y="919947"/>
                  </a:cubicBezTo>
                  <a:close/>
                  <a:moveTo>
                    <a:pt x="2821709" y="840596"/>
                  </a:moveTo>
                  <a:lnTo>
                    <a:pt x="2897868" y="840596"/>
                  </a:lnTo>
                  <a:lnTo>
                    <a:pt x="2849094" y="858332"/>
                  </a:lnTo>
                  <a:lnTo>
                    <a:pt x="2821709" y="858332"/>
                  </a:lnTo>
                  <a:close/>
                  <a:moveTo>
                    <a:pt x="2482690" y="840596"/>
                  </a:moveTo>
                  <a:lnTo>
                    <a:pt x="2712172" y="840596"/>
                  </a:lnTo>
                  <a:lnTo>
                    <a:pt x="2712172" y="954177"/>
                  </a:lnTo>
                  <a:cubicBezTo>
                    <a:pt x="2570686" y="986126"/>
                    <a:pt x="2472559" y="1027203"/>
                    <a:pt x="2417790" y="1077407"/>
                  </a:cubicBezTo>
                  <a:cubicBezTo>
                    <a:pt x="2438329" y="979280"/>
                    <a:pt x="2457726" y="905684"/>
                    <a:pt x="2475982" y="856621"/>
                  </a:cubicBezTo>
                  <a:close/>
                  <a:moveTo>
                    <a:pt x="1056474" y="840596"/>
                  </a:moveTo>
                  <a:lnTo>
                    <a:pt x="1171641" y="840596"/>
                  </a:lnTo>
                  <a:lnTo>
                    <a:pt x="1041725" y="892563"/>
                  </a:lnTo>
                  <a:lnTo>
                    <a:pt x="1041725" y="865178"/>
                  </a:lnTo>
                  <a:close/>
                  <a:moveTo>
                    <a:pt x="12175091" y="0"/>
                  </a:moveTo>
                  <a:lnTo>
                    <a:pt x="12192001" y="0"/>
                  </a:lnTo>
                  <a:lnTo>
                    <a:pt x="12192001" y="854492"/>
                  </a:lnTo>
                  <a:lnTo>
                    <a:pt x="12192001" y="854585"/>
                  </a:lnTo>
                  <a:lnTo>
                    <a:pt x="12192001" y="5575338"/>
                  </a:lnTo>
                  <a:lnTo>
                    <a:pt x="0" y="5575338"/>
                  </a:lnTo>
                  <a:lnTo>
                    <a:pt x="0" y="854492"/>
                  </a:lnTo>
                  <a:lnTo>
                    <a:pt x="118293" y="854492"/>
                  </a:lnTo>
                  <a:lnTo>
                    <a:pt x="118293" y="840596"/>
                  </a:lnTo>
                  <a:lnTo>
                    <a:pt x="521422" y="840596"/>
                  </a:lnTo>
                  <a:lnTo>
                    <a:pt x="521422" y="892563"/>
                  </a:lnTo>
                  <a:lnTo>
                    <a:pt x="630959" y="1002100"/>
                  </a:lnTo>
                  <a:lnTo>
                    <a:pt x="685728" y="1002100"/>
                  </a:lnTo>
                  <a:lnTo>
                    <a:pt x="850035" y="865178"/>
                  </a:lnTo>
                  <a:lnTo>
                    <a:pt x="877419" y="865178"/>
                  </a:lnTo>
                  <a:lnTo>
                    <a:pt x="521422" y="1522403"/>
                  </a:lnTo>
                  <a:lnTo>
                    <a:pt x="466653" y="1522403"/>
                  </a:lnTo>
                  <a:lnTo>
                    <a:pt x="439269" y="1440250"/>
                  </a:lnTo>
                  <a:lnTo>
                    <a:pt x="329731" y="1549788"/>
                  </a:lnTo>
                  <a:lnTo>
                    <a:pt x="329731" y="1659325"/>
                  </a:lnTo>
                  <a:lnTo>
                    <a:pt x="384500" y="1741478"/>
                  </a:lnTo>
                  <a:lnTo>
                    <a:pt x="658344" y="1631941"/>
                  </a:lnTo>
                  <a:lnTo>
                    <a:pt x="658344" y="1659325"/>
                  </a:lnTo>
                  <a:cubicBezTo>
                    <a:pt x="936752" y="1622813"/>
                    <a:pt x="1119314" y="1568044"/>
                    <a:pt x="1206031" y="1495019"/>
                  </a:cubicBezTo>
                  <a:lnTo>
                    <a:pt x="1425106" y="1659325"/>
                  </a:lnTo>
                  <a:lnTo>
                    <a:pt x="1808488" y="1659325"/>
                  </a:lnTo>
                  <a:lnTo>
                    <a:pt x="1918025" y="1549788"/>
                  </a:lnTo>
                  <a:lnTo>
                    <a:pt x="1918025" y="1467634"/>
                  </a:lnTo>
                  <a:lnTo>
                    <a:pt x="1890641" y="1440250"/>
                  </a:lnTo>
                  <a:cubicBezTo>
                    <a:pt x="1835872" y="1440250"/>
                    <a:pt x="1808488" y="1421994"/>
                    <a:pt x="1808488" y="1385481"/>
                  </a:cubicBezTo>
                  <a:lnTo>
                    <a:pt x="1726335" y="1412866"/>
                  </a:lnTo>
                  <a:cubicBezTo>
                    <a:pt x="1598541" y="1412866"/>
                    <a:pt x="1461619" y="1367225"/>
                    <a:pt x="1315569" y="1275944"/>
                  </a:cubicBezTo>
                  <a:lnTo>
                    <a:pt x="1315569" y="1139022"/>
                  </a:lnTo>
                  <a:cubicBezTo>
                    <a:pt x="1349799" y="1101368"/>
                    <a:pt x="1378895" y="1035475"/>
                    <a:pt x="1402856" y="941341"/>
                  </a:cubicBezTo>
                  <a:lnTo>
                    <a:pt x="1424504" y="840596"/>
                  </a:lnTo>
                  <a:lnTo>
                    <a:pt x="2373901" y="840596"/>
                  </a:lnTo>
                  <a:lnTo>
                    <a:pt x="2348046" y="933211"/>
                  </a:lnTo>
                  <a:cubicBezTo>
                    <a:pt x="2249633" y="1264391"/>
                    <a:pt x="2147370" y="1481327"/>
                    <a:pt x="2041255" y="1584018"/>
                  </a:cubicBezTo>
                  <a:lnTo>
                    <a:pt x="2041255" y="1652479"/>
                  </a:lnTo>
                  <a:lnTo>
                    <a:pt x="2096023" y="1652479"/>
                  </a:lnTo>
                  <a:cubicBezTo>
                    <a:pt x="2191869" y="1584018"/>
                    <a:pt x="2289996" y="1424276"/>
                    <a:pt x="2390405" y="1173252"/>
                  </a:cubicBezTo>
                  <a:lnTo>
                    <a:pt x="2472559" y="1173252"/>
                  </a:lnTo>
                  <a:lnTo>
                    <a:pt x="2630019" y="1125330"/>
                  </a:lnTo>
                  <a:lnTo>
                    <a:pt x="2630019" y="1221175"/>
                  </a:lnTo>
                  <a:lnTo>
                    <a:pt x="2527327" y="1317020"/>
                  </a:lnTo>
                  <a:lnTo>
                    <a:pt x="2602635" y="1392327"/>
                  </a:lnTo>
                  <a:lnTo>
                    <a:pt x="2527327" y="1679863"/>
                  </a:lnTo>
                  <a:lnTo>
                    <a:pt x="2630019" y="1755170"/>
                  </a:lnTo>
                  <a:lnTo>
                    <a:pt x="2766941" y="1679863"/>
                  </a:lnTo>
                  <a:lnTo>
                    <a:pt x="3355705" y="1460788"/>
                  </a:lnTo>
                  <a:cubicBezTo>
                    <a:pt x="3415038" y="1460788"/>
                    <a:pt x="3476653" y="1492737"/>
                    <a:pt x="3540549" y="1556634"/>
                  </a:cubicBezTo>
                  <a:lnTo>
                    <a:pt x="3567934" y="1556634"/>
                  </a:lnTo>
                  <a:lnTo>
                    <a:pt x="3650087" y="1481327"/>
                  </a:lnTo>
                  <a:lnTo>
                    <a:pt x="3650087" y="1440250"/>
                  </a:lnTo>
                  <a:cubicBezTo>
                    <a:pt x="3640959" y="1390045"/>
                    <a:pt x="3570215" y="1364943"/>
                    <a:pt x="3437858" y="1364943"/>
                  </a:cubicBezTo>
                  <a:lnTo>
                    <a:pt x="3355705" y="1364943"/>
                  </a:lnTo>
                  <a:lnTo>
                    <a:pt x="3355705" y="1125330"/>
                  </a:lnTo>
                  <a:lnTo>
                    <a:pt x="3300936" y="1077407"/>
                  </a:lnTo>
                  <a:lnTo>
                    <a:pt x="3246167" y="1077407"/>
                  </a:lnTo>
                  <a:lnTo>
                    <a:pt x="2739556" y="1193791"/>
                  </a:lnTo>
                  <a:lnTo>
                    <a:pt x="2739556" y="1097945"/>
                  </a:lnTo>
                  <a:cubicBezTo>
                    <a:pt x="2794325" y="1097945"/>
                    <a:pt x="2821709" y="1081971"/>
                    <a:pt x="2821709" y="1050023"/>
                  </a:cubicBezTo>
                  <a:cubicBezTo>
                    <a:pt x="3003131" y="984985"/>
                    <a:pt x="3143476" y="923798"/>
                    <a:pt x="3242745" y="866462"/>
                  </a:cubicBezTo>
                  <a:lnTo>
                    <a:pt x="3282235" y="840596"/>
                  </a:lnTo>
                  <a:lnTo>
                    <a:pt x="3598309" y="840596"/>
                  </a:lnTo>
                  <a:lnTo>
                    <a:pt x="3598309" y="838911"/>
                  </a:lnTo>
                  <a:lnTo>
                    <a:pt x="12175091" y="838911"/>
                  </a:lnTo>
                  <a:close/>
                </a:path>
              </a:pathLst>
            </a:cu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74" name="图片 173"/>
            <p:cNvPicPr>
              <a:picLocks noChangeAspect="1"/>
            </p:cNvPicPr>
            <p:nvPr/>
          </p:nvPicPr>
          <p:blipFill rotWithShape="1">
            <a:blip r:embed="rId4" cstate="print"/>
            <a:srcRect l="19305" t="18558" r="18790" b="57873"/>
            <a:stretch>
              <a:fillRect/>
            </a:stretch>
          </p:blipFill>
          <p:spPr>
            <a:xfrm>
              <a:off x="272628" y="885474"/>
              <a:ext cx="3483428" cy="870755"/>
            </a:xfrm>
            <a:prstGeom prst="rect">
              <a:avLst/>
            </a:prstGeom>
          </p:spPr>
        </p:pic>
      </p:grpSp>
      <p:sp>
        <p:nvSpPr>
          <p:cNvPr id="189" name="矩形 188"/>
          <p:cNvSpPr/>
          <p:nvPr/>
        </p:nvSpPr>
        <p:spPr>
          <a:xfrm>
            <a:off x="3522109" y="1078772"/>
            <a:ext cx="8669891" cy="720309"/>
          </a:xfrm>
          <a:prstGeom prst="rect">
            <a:avLst/>
          </a:prstGeom>
          <a:gradFill>
            <a:gsLst>
              <a:gs pos="100000">
                <a:schemeClr val="bg1">
                  <a:alpha val="64000"/>
                </a:schemeClr>
              </a:gs>
              <a:gs pos="0">
                <a:schemeClr val="bg1">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矩形 198"/>
          <p:cNvSpPr/>
          <p:nvPr/>
        </p:nvSpPr>
        <p:spPr>
          <a:xfrm>
            <a:off x="-16909" y="-50130"/>
            <a:ext cx="12192000" cy="780627"/>
          </a:xfrm>
          <a:prstGeom prst="rect">
            <a:avLst/>
          </a:prstGeom>
          <a:gradFill flip="none" rotWithShape="1">
            <a:gsLst>
              <a:gs pos="0">
                <a:srgbClr val="940140"/>
              </a:gs>
              <a:gs pos="100000">
                <a:srgbClr val="940140">
                  <a:alpha val="9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p:cNvSpPr/>
          <p:nvPr/>
        </p:nvSpPr>
        <p:spPr>
          <a:xfrm>
            <a:off x="-27639" y="-14312"/>
            <a:ext cx="12219639" cy="744809"/>
          </a:xfrm>
          <a:prstGeom prst="rect">
            <a:avLst/>
          </a:prstGeom>
          <a:solidFill>
            <a:schemeClr val="bg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文本框 102"/>
          <p:cNvSpPr txBox="1"/>
          <p:nvPr/>
        </p:nvSpPr>
        <p:spPr>
          <a:xfrm>
            <a:off x="-363" y="155783"/>
            <a:ext cx="2977689" cy="461665"/>
          </a:xfrm>
          <a:prstGeom prst="rect">
            <a:avLst/>
          </a:prstGeom>
          <a:noFill/>
        </p:spPr>
        <p:txBody>
          <a:bodyPr wrap="square" rtlCol="0">
            <a:spAutoFit/>
          </a:bodyPr>
          <a:lstStyle/>
          <a:p>
            <a:r>
              <a:rPr lang="zh-CN" altLang="en-US" sz="2400" dirty="0" smtClean="0">
                <a:solidFill>
                  <a:schemeClr val="bg1">
                    <a:alpha val="54000"/>
                  </a:schemeClr>
                </a:solidFill>
                <a:latin typeface="叶根友毛笔行书2.0版" panose="02010601030101010101" pitchFamily="2" charset="-122"/>
                <a:ea typeface="叶根友毛笔行书2.0版" panose="02010601030101010101" pitchFamily="2" charset="-122"/>
              </a:rPr>
              <a:t>九江职业技术学院</a:t>
            </a:r>
            <a:endParaRPr lang="zh-CN" altLang="en-US" sz="2400" dirty="0">
              <a:solidFill>
                <a:schemeClr val="bg1">
                  <a:alpha val="54000"/>
                </a:schemeClr>
              </a:solidFill>
              <a:latin typeface="叶根友毛笔行书2.0版" panose="02010601030101010101" pitchFamily="2" charset="-122"/>
              <a:ea typeface="叶根友毛笔行书2.0版" panose="02010601030101010101" pitchFamily="2" charset="-122"/>
            </a:endParaRPr>
          </a:p>
        </p:txBody>
      </p:sp>
      <p:sp>
        <p:nvSpPr>
          <p:cNvPr id="10" name="矩形 9"/>
          <p:cNvSpPr/>
          <p:nvPr/>
        </p:nvSpPr>
        <p:spPr>
          <a:xfrm>
            <a:off x="0" y="6531429"/>
            <a:ext cx="12192000" cy="326571"/>
          </a:xfrm>
          <a:prstGeom prst="rect">
            <a:avLst/>
          </a:prstGeom>
          <a:solidFill>
            <a:srgbClr val="94014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3324678" y="1936461"/>
            <a:ext cx="8562522" cy="1126462"/>
          </a:xfrm>
          <a:prstGeom prst="rect">
            <a:avLst/>
          </a:prstGeom>
        </p:spPr>
        <p:txBody>
          <a:bodyPr wrap="square">
            <a:spAutoFit/>
          </a:bodyPr>
          <a:lstStyle/>
          <a:p>
            <a:pPr indent="381000">
              <a:lnSpc>
                <a:spcPct val="120000"/>
              </a:lnSpc>
            </a:pPr>
            <a:r>
              <a:rPr lang="zh-CN" altLang="zh-CN" sz="2400" dirty="0">
                <a:solidFill>
                  <a:schemeClr val="bg1"/>
                </a:solidFill>
                <a:latin typeface="方正正黑简体" panose="02000000000000000000" pitchFamily="2" charset="-122"/>
                <a:ea typeface="方正正黑简体" panose="02000000000000000000" pitchFamily="2" charset="-122"/>
              </a:rPr>
              <a:t>学校办学规模稳步扩大，形成</a:t>
            </a:r>
            <a:r>
              <a:rPr lang="zh-CN" altLang="zh-CN" sz="2400" dirty="0" smtClean="0">
                <a:solidFill>
                  <a:schemeClr val="bg1"/>
                </a:solidFill>
                <a:latin typeface="方正正黑简体" panose="02000000000000000000" pitchFamily="2" charset="-122"/>
                <a:ea typeface="方正正黑简体" panose="02000000000000000000" pitchFamily="2" charset="-122"/>
              </a:rPr>
              <a:t>了</a:t>
            </a:r>
            <a:r>
              <a:rPr lang="zh-CN" altLang="en-US" sz="2400" dirty="0" smtClean="0">
                <a:solidFill>
                  <a:schemeClr val="bg1"/>
                </a:solidFill>
                <a:latin typeface="方正正黑简体" panose="02000000000000000000" pitchFamily="2" charset="-122"/>
                <a:ea typeface="方正正黑简体" panose="02000000000000000000" pitchFamily="2" charset="-122"/>
              </a:rPr>
              <a:t>全方位技能型</a:t>
            </a:r>
            <a:r>
              <a:rPr lang="zh-CN" altLang="zh-CN" sz="2400" dirty="0" smtClean="0">
                <a:solidFill>
                  <a:schemeClr val="bg1"/>
                </a:solidFill>
                <a:latin typeface="方正正黑简体" panose="02000000000000000000" pitchFamily="2" charset="-122"/>
                <a:ea typeface="方正正黑简体" panose="02000000000000000000" pitchFamily="2" charset="-122"/>
              </a:rPr>
              <a:t>的</a:t>
            </a:r>
            <a:r>
              <a:rPr lang="zh-CN" altLang="zh-CN" sz="2400" dirty="0">
                <a:solidFill>
                  <a:schemeClr val="bg1"/>
                </a:solidFill>
                <a:latin typeface="方正正黑简体" panose="02000000000000000000" pitchFamily="2" charset="-122"/>
                <a:ea typeface="方正正黑简体" panose="02000000000000000000" pitchFamily="2" charset="-122"/>
              </a:rPr>
              <a:t>人才培养体系。</a:t>
            </a:r>
            <a:r>
              <a:rPr lang="zh-CN" altLang="en-US" sz="2400" dirty="0" smtClean="0">
                <a:solidFill>
                  <a:schemeClr val="bg1"/>
                </a:solidFill>
                <a:latin typeface="方正正黑简体" panose="02000000000000000000" pitchFamily="2" charset="-122"/>
                <a:ea typeface="方正正黑简体" panose="02000000000000000000" pitchFamily="2" charset="-122"/>
              </a:rPr>
              <a:t>全日制在校生</a:t>
            </a:r>
            <a:r>
              <a:rPr lang="en-US" altLang="zh-CN" sz="3200" b="1" dirty="0" smtClean="0">
                <a:gradFill flip="none" rotWithShape="1">
                  <a:gsLst>
                    <a:gs pos="0">
                      <a:srgbClr val="AF935F">
                        <a:lumMod val="72000"/>
                      </a:srgbClr>
                    </a:gs>
                    <a:gs pos="100000">
                      <a:srgbClr val="AF935F">
                        <a:lumMod val="52000"/>
                        <a:lumOff val="48000"/>
                      </a:srgbClr>
                    </a:gs>
                  </a:gsLst>
                  <a:lin ang="8100000" scaled="1"/>
                  <a:tileRect/>
                </a:gradFill>
                <a:effectLst>
                  <a:outerShdw blurRad="50800" dist="38100" dir="2700000" algn="tl" rotWithShape="0">
                    <a:prstClr val="black">
                      <a:alpha val="40000"/>
                    </a:prstClr>
                  </a:outerShdw>
                </a:effectLst>
                <a:latin typeface="方正正黑简体" panose="02000000000000000000" pitchFamily="2" charset="-122"/>
                <a:ea typeface="方正正中黑简体" panose="02000000000000000000" pitchFamily="2" charset="-122"/>
              </a:rPr>
              <a:t>17400</a:t>
            </a:r>
            <a:r>
              <a:rPr lang="zh-CN" altLang="en-US" sz="2400" dirty="0" smtClean="0">
                <a:solidFill>
                  <a:schemeClr val="bg1"/>
                </a:solidFill>
                <a:latin typeface="方正正黑简体" panose="02000000000000000000" pitchFamily="2" charset="-122"/>
                <a:ea typeface="方正正黑简体" panose="02000000000000000000" pitchFamily="2" charset="-122"/>
              </a:rPr>
              <a:t>人</a:t>
            </a:r>
            <a:endParaRPr lang="zh-CN" altLang="zh-CN" sz="2400" dirty="0">
              <a:solidFill>
                <a:schemeClr val="bg1"/>
              </a:solidFill>
              <a:latin typeface="方正正黑简体" panose="02000000000000000000" pitchFamily="2" charset="-122"/>
              <a:ea typeface="方正正黑简体" panose="02000000000000000000" pitchFamily="2" charset="-122"/>
            </a:endParaRPr>
          </a:p>
        </p:txBody>
      </p:sp>
      <p:sp>
        <p:nvSpPr>
          <p:cNvPr id="89" name="文本框 88"/>
          <p:cNvSpPr txBox="1"/>
          <p:nvPr/>
        </p:nvSpPr>
        <p:spPr>
          <a:xfrm>
            <a:off x="241918" y="4063658"/>
            <a:ext cx="1227019" cy="396240"/>
          </a:xfrm>
          <a:prstGeom prst="rect">
            <a:avLst/>
          </a:prstGeom>
          <a:noFill/>
        </p:spPr>
        <p:txBody>
          <a:bodyPr wrap="square" rtlCol="0">
            <a:spAutoFit/>
          </a:bodyPr>
          <a:lstStyle/>
          <a:p>
            <a:r>
              <a:rPr lang="zh-CN" altLang="en-US" sz="2000" b="1" dirty="0" smtClean="0">
                <a:solidFill>
                  <a:schemeClr val="accent4"/>
                </a:solidFill>
                <a:latin typeface="+mj-ea"/>
                <a:ea typeface="+mj-ea"/>
              </a:rPr>
              <a:t>十里校区</a:t>
            </a:r>
            <a:endParaRPr lang="zh-CN" altLang="en-US" sz="2000" b="1" dirty="0">
              <a:solidFill>
                <a:schemeClr val="accent4"/>
              </a:solidFill>
              <a:latin typeface="+mj-ea"/>
              <a:ea typeface="+mj-ea"/>
            </a:endParaRPr>
          </a:p>
        </p:txBody>
      </p:sp>
      <p:sp>
        <p:nvSpPr>
          <p:cNvPr id="3" name="矩形 2"/>
          <p:cNvSpPr/>
          <p:nvPr/>
        </p:nvSpPr>
        <p:spPr>
          <a:xfrm>
            <a:off x="0" y="3286800"/>
            <a:ext cx="116114" cy="416972"/>
          </a:xfrm>
          <a:prstGeom prst="rect">
            <a:avLst/>
          </a:prstGeom>
          <a:solidFill>
            <a:srgbClr val="940140">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p:nvSpPr>
        <p:spPr>
          <a:xfrm>
            <a:off x="0" y="4146771"/>
            <a:ext cx="116114" cy="416972"/>
          </a:xfrm>
          <a:prstGeom prst="rect">
            <a:avLst/>
          </a:prstGeom>
          <a:solidFill>
            <a:srgbClr val="C4AF8A">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92"/>
          <p:cNvSpPr/>
          <p:nvPr/>
        </p:nvSpPr>
        <p:spPr>
          <a:xfrm>
            <a:off x="0" y="5006742"/>
            <a:ext cx="116114" cy="416972"/>
          </a:xfrm>
          <a:prstGeom prst="rect">
            <a:avLst/>
          </a:prstGeom>
          <a:solidFill>
            <a:srgbClr val="AF935F">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1626051" y="3118296"/>
            <a:ext cx="4987030" cy="515797"/>
            <a:chOff x="1626051" y="3118296"/>
            <a:chExt cx="4987030" cy="515797"/>
          </a:xfrm>
        </p:grpSpPr>
        <p:grpSp>
          <p:nvGrpSpPr>
            <p:cNvPr id="94" name="组合 93"/>
            <p:cNvGrpSpPr/>
            <p:nvPr/>
          </p:nvGrpSpPr>
          <p:grpSpPr>
            <a:xfrm>
              <a:off x="1626051" y="3118296"/>
              <a:ext cx="215208" cy="515797"/>
              <a:chOff x="5522913" y="2003425"/>
              <a:chExt cx="1130300" cy="2817813"/>
            </a:xfrm>
            <a:solidFill>
              <a:srgbClr val="940140"/>
            </a:solidFill>
          </p:grpSpPr>
          <p:sp>
            <p:nvSpPr>
              <p:cNvPr id="95" name="Freeform 5"/>
              <p:cNvSpPr/>
              <p:nvPr/>
            </p:nvSpPr>
            <p:spPr bwMode="auto">
              <a:xfrm>
                <a:off x="5822952" y="2003425"/>
                <a:ext cx="565152" cy="542926"/>
              </a:xfrm>
              <a:custGeom>
                <a:avLst/>
                <a:gdLst>
                  <a:gd name="T0" fmla="*/ 59 w 149"/>
                  <a:gd name="T1" fmla="*/ 14 h 144"/>
                  <a:gd name="T2" fmla="*/ 129 w 149"/>
                  <a:gd name="T3" fmla="*/ 91 h 144"/>
                  <a:gd name="T4" fmla="*/ 29 w 149"/>
                  <a:gd name="T5" fmla="*/ 110 h 144"/>
                  <a:gd name="T6" fmla="*/ 59 w 149"/>
                  <a:gd name="T7" fmla="*/ 14 h 144"/>
                </a:gdLst>
                <a:ahLst/>
                <a:cxnLst>
                  <a:cxn ang="0">
                    <a:pos x="T0" y="T1"/>
                  </a:cxn>
                  <a:cxn ang="0">
                    <a:pos x="T2" y="T3"/>
                  </a:cxn>
                  <a:cxn ang="0">
                    <a:pos x="T4" y="T5"/>
                  </a:cxn>
                  <a:cxn ang="0">
                    <a:pos x="T6" y="T7"/>
                  </a:cxn>
                </a:cxnLst>
                <a:rect l="0" t="0" r="r" b="b"/>
                <a:pathLst>
                  <a:path w="149" h="144">
                    <a:moveTo>
                      <a:pt x="59" y="14"/>
                    </a:moveTo>
                    <a:cubicBezTo>
                      <a:pt x="101" y="0"/>
                      <a:pt x="149" y="50"/>
                      <a:pt x="129" y="91"/>
                    </a:cubicBezTo>
                    <a:cubicBezTo>
                      <a:pt x="117" y="133"/>
                      <a:pt x="55" y="144"/>
                      <a:pt x="29" y="110"/>
                    </a:cubicBezTo>
                    <a:cubicBezTo>
                      <a:pt x="0" y="79"/>
                      <a:pt x="17" y="22"/>
                      <a:pt x="59" y="14"/>
                    </a:cubicBezTo>
                    <a:close/>
                  </a:path>
                </a:pathLst>
              </a:custGeom>
              <a:grpFill/>
              <a:ln>
                <a:noFill/>
              </a:ln>
            </p:spPr>
            <p:txBody>
              <a:bodyPr vert="horz" wrap="square" lIns="91440" tIns="45720" rIns="91440" bIns="45720" numCol="1" anchor="t" anchorCtr="0" compatLnSpc="1"/>
              <a:lstStyle/>
              <a:p>
                <a:endParaRPr lang="zh-CN" altLang="en-US"/>
              </a:p>
            </p:txBody>
          </p:sp>
          <p:sp>
            <p:nvSpPr>
              <p:cNvPr id="96" name="Freeform 6"/>
              <p:cNvSpPr/>
              <p:nvPr/>
            </p:nvSpPr>
            <p:spPr bwMode="auto">
              <a:xfrm>
                <a:off x="5522913" y="2519362"/>
                <a:ext cx="1130300" cy="2301876"/>
              </a:xfrm>
              <a:custGeom>
                <a:avLst/>
                <a:gdLst>
                  <a:gd name="T0" fmla="*/ 44 w 298"/>
                  <a:gd name="T1" fmla="*/ 15 h 611"/>
                  <a:gd name="T2" fmla="*/ 139 w 298"/>
                  <a:gd name="T3" fmla="*/ 6 h 611"/>
                  <a:gd name="T4" fmla="*/ 229 w 298"/>
                  <a:gd name="T5" fmla="*/ 7 h 611"/>
                  <a:gd name="T6" fmla="*/ 290 w 298"/>
                  <a:gd name="T7" fmla="*/ 56 h 611"/>
                  <a:gd name="T8" fmla="*/ 294 w 298"/>
                  <a:gd name="T9" fmla="*/ 150 h 611"/>
                  <a:gd name="T10" fmla="*/ 294 w 298"/>
                  <a:gd name="T11" fmla="*/ 253 h 611"/>
                  <a:gd name="T12" fmla="*/ 260 w 298"/>
                  <a:gd name="T13" fmla="*/ 299 h 611"/>
                  <a:gd name="T14" fmla="*/ 243 w 298"/>
                  <a:gd name="T15" fmla="*/ 216 h 611"/>
                  <a:gd name="T16" fmla="*/ 243 w 298"/>
                  <a:gd name="T17" fmla="*/ 104 h 611"/>
                  <a:gd name="T18" fmla="*/ 225 w 298"/>
                  <a:gd name="T19" fmla="*/ 104 h 611"/>
                  <a:gd name="T20" fmla="*/ 225 w 298"/>
                  <a:gd name="T21" fmla="*/ 134 h 611"/>
                  <a:gd name="T22" fmla="*/ 225 w 298"/>
                  <a:gd name="T23" fmla="*/ 203 h 611"/>
                  <a:gd name="T24" fmla="*/ 225 w 298"/>
                  <a:gd name="T25" fmla="*/ 332 h 611"/>
                  <a:gd name="T26" fmla="*/ 225 w 298"/>
                  <a:gd name="T27" fmla="*/ 462 h 611"/>
                  <a:gd name="T28" fmla="*/ 224 w 298"/>
                  <a:gd name="T29" fmla="*/ 522 h 611"/>
                  <a:gd name="T30" fmla="*/ 224 w 298"/>
                  <a:gd name="T31" fmla="*/ 583 h 611"/>
                  <a:gd name="T32" fmla="*/ 181 w 298"/>
                  <a:gd name="T33" fmla="*/ 607 h 611"/>
                  <a:gd name="T34" fmla="*/ 158 w 298"/>
                  <a:gd name="T35" fmla="*/ 537 h 611"/>
                  <a:gd name="T36" fmla="*/ 158 w 298"/>
                  <a:gd name="T37" fmla="*/ 407 h 611"/>
                  <a:gd name="T38" fmla="*/ 159 w 298"/>
                  <a:gd name="T39" fmla="*/ 338 h 611"/>
                  <a:gd name="T40" fmla="*/ 158 w 298"/>
                  <a:gd name="T41" fmla="*/ 307 h 611"/>
                  <a:gd name="T42" fmla="*/ 143 w 298"/>
                  <a:gd name="T43" fmla="*/ 300 h 611"/>
                  <a:gd name="T44" fmla="*/ 143 w 298"/>
                  <a:gd name="T45" fmla="*/ 487 h 611"/>
                  <a:gd name="T46" fmla="*/ 142 w 298"/>
                  <a:gd name="T47" fmla="*/ 573 h 611"/>
                  <a:gd name="T48" fmla="*/ 128 w 298"/>
                  <a:gd name="T49" fmla="*/ 604 h 611"/>
                  <a:gd name="T50" fmla="*/ 102 w 298"/>
                  <a:gd name="T51" fmla="*/ 608 h 611"/>
                  <a:gd name="T52" fmla="*/ 74 w 298"/>
                  <a:gd name="T53" fmla="*/ 576 h 611"/>
                  <a:gd name="T54" fmla="*/ 74 w 298"/>
                  <a:gd name="T55" fmla="*/ 478 h 611"/>
                  <a:gd name="T56" fmla="*/ 74 w 298"/>
                  <a:gd name="T57" fmla="*/ 287 h 611"/>
                  <a:gd name="T58" fmla="*/ 74 w 298"/>
                  <a:gd name="T59" fmla="*/ 196 h 611"/>
                  <a:gd name="T60" fmla="*/ 74 w 298"/>
                  <a:gd name="T61" fmla="*/ 150 h 611"/>
                  <a:gd name="T62" fmla="*/ 74 w 298"/>
                  <a:gd name="T63" fmla="*/ 127 h 611"/>
                  <a:gd name="T64" fmla="*/ 69 w 298"/>
                  <a:gd name="T65" fmla="*/ 105 h 611"/>
                  <a:gd name="T66" fmla="*/ 58 w 298"/>
                  <a:gd name="T67" fmla="*/ 112 h 611"/>
                  <a:gd name="T68" fmla="*/ 58 w 298"/>
                  <a:gd name="T69" fmla="*/ 134 h 611"/>
                  <a:gd name="T70" fmla="*/ 58 w 298"/>
                  <a:gd name="T71" fmla="*/ 179 h 611"/>
                  <a:gd name="T72" fmla="*/ 58 w 298"/>
                  <a:gd name="T73" fmla="*/ 269 h 611"/>
                  <a:gd name="T74" fmla="*/ 28 w 298"/>
                  <a:gd name="T75" fmla="*/ 300 h 611"/>
                  <a:gd name="T76" fmla="*/ 8 w 298"/>
                  <a:gd name="T77" fmla="*/ 237 h 611"/>
                  <a:gd name="T78" fmla="*/ 7 w 298"/>
                  <a:gd name="T79" fmla="*/ 145 h 611"/>
                  <a:gd name="T80" fmla="*/ 10 w 298"/>
                  <a:gd name="T81" fmla="*/ 56 h 611"/>
                  <a:gd name="T82" fmla="*/ 44 w 298"/>
                  <a:gd name="T83" fmla="*/ 15 h 611"/>
                  <a:gd name="T84" fmla="*/ 44 w 298"/>
                  <a:gd name="T85" fmla="*/ 15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8" h="611">
                    <a:moveTo>
                      <a:pt x="44" y="15"/>
                    </a:moveTo>
                    <a:cubicBezTo>
                      <a:pt x="74" y="3"/>
                      <a:pt x="107" y="5"/>
                      <a:pt x="139" y="6"/>
                    </a:cubicBezTo>
                    <a:cubicBezTo>
                      <a:pt x="169" y="6"/>
                      <a:pt x="200" y="2"/>
                      <a:pt x="229" y="7"/>
                    </a:cubicBezTo>
                    <a:cubicBezTo>
                      <a:pt x="258" y="12"/>
                      <a:pt x="282" y="27"/>
                      <a:pt x="290" y="56"/>
                    </a:cubicBezTo>
                    <a:cubicBezTo>
                      <a:pt x="298" y="86"/>
                      <a:pt x="294" y="120"/>
                      <a:pt x="294" y="150"/>
                    </a:cubicBezTo>
                    <a:cubicBezTo>
                      <a:pt x="294" y="185"/>
                      <a:pt x="294" y="219"/>
                      <a:pt x="294" y="253"/>
                    </a:cubicBezTo>
                    <a:cubicBezTo>
                      <a:pt x="294" y="273"/>
                      <a:pt x="291" y="313"/>
                      <a:pt x="260" y="299"/>
                    </a:cubicBezTo>
                    <a:cubicBezTo>
                      <a:pt x="233" y="286"/>
                      <a:pt x="243" y="238"/>
                      <a:pt x="243" y="216"/>
                    </a:cubicBezTo>
                    <a:cubicBezTo>
                      <a:pt x="243" y="178"/>
                      <a:pt x="243" y="141"/>
                      <a:pt x="243" y="104"/>
                    </a:cubicBezTo>
                    <a:cubicBezTo>
                      <a:pt x="237" y="104"/>
                      <a:pt x="231" y="104"/>
                      <a:pt x="225" y="104"/>
                    </a:cubicBezTo>
                    <a:cubicBezTo>
                      <a:pt x="225" y="114"/>
                      <a:pt x="225" y="124"/>
                      <a:pt x="225" y="134"/>
                    </a:cubicBezTo>
                    <a:cubicBezTo>
                      <a:pt x="225" y="157"/>
                      <a:pt x="225" y="180"/>
                      <a:pt x="225" y="203"/>
                    </a:cubicBezTo>
                    <a:cubicBezTo>
                      <a:pt x="225" y="246"/>
                      <a:pt x="225" y="289"/>
                      <a:pt x="225" y="332"/>
                    </a:cubicBezTo>
                    <a:cubicBezTo>
                      <a:pt x="225" y="375"/>
                      <a:pt x="225" y="418"/>
                      <a:pt x="225" y="462"/>
                    </a:cubicBezTo>
                    <a:cubicBezTo>
                      <a:pt x="225" y="482"/>
                      <a:pt x="225" y="502"/>
                      <a:pt x="224" y="522"/>
                    </a:cubicBezTo>
                    <a:cubicBezTo>
                      <a:pt x="224" y="542"/>
                      <a:pt x="227" y="563"/>
                      <a:pt x="224" y="583"/>
                    </a:cubicBezTo>
                    <a:cubicBezTo>
                      <a:pt x="221" y="602"/>
                      <a:pt x="199" y="611"/>
                      <a:pt x="181" y="607"/>
                    </a:cubicBezTo>
                    <a:cubicBezTo>
                      <a:pt x="150" y="601"/>
                      <a:pt x="159" y="560"/>
                      <a:pt x="158" y="537"/>
                    </a:cubicBezTo>
                    <a:cubicBezTo>
                      <a:pt x="158" y="493"/>
                      <a:pt x="158" y="450"/>
                      <a:pt x="158" y="407"/>
                    </a:cubicBezTo>
                    <a:cubicBezTo>
                      <a:pt x="158" y="384"/>
                      <a:pt x="159" y="361"/>
                      <a:pt x="159" y="338"/>
                    </a:cubicBezTo>
                    <a:cubicBezTo>
                      <a:pt x="159" y="328"/>
                      <a:pt x="158" y="317"/>
                      <a:pt x="158" y="307"/>
                    </a:cubicBezTo>
                    <a:cubicBezTo>
                      <a:pt x="158" y="296"/>
                      <a:pt x="153" y="300"/>
                      <a:pt x="143" y="300"/>
                    </a:cubicBezTo>
                    <a:cubicBezTo>
                      <a:pt x="143" y="362"/>
                      <a:pt x="143" y="424"/>
                      <a:pt x="143" y="487"/>
                    </a:cubicBezTo>
                    <a:cubicBezTo>
                      <a:pt x="143" y="515"/>
                      <a:pt x="146" y="545"/>
                      <a:pt x="142" y="573"/>
                    </a:cubicBezTo>
                    <a:cubicBezTo>
                      <a:pt x="140" y="584"/>
                      <a:pt x="139" y="598"/>
                      <a:pt x="128" y="604"/>
                    </a:cubicBezTo>
                    <a:cubicBezTo>
                      <a:pt x="120" y="608"/>
                      <a:pt x="111" y="609"/>
                      <a:pt x="102" y="608"/>
                    </a:cubicBezTo>
                    <a:cubicBezTo>
                      <a:pt x="86" y="605"/>
                      <a:pt x="73" y="593"/>
                      <a:pt x="74" y="576"/>
                    </a:cubicBezTo>
                    <a:cubicBezTo>
                      <a:pt x="74" y="543"/>
                      <a:pt x="74" y="510"/>
                      <a:pt x="74" y="478"/>
                    </a:cubicBezTo>
                    <a:cubicBezTo>
                      <a:pt x="74" y="414"/>
                      <a:pt x="74" y="351"/>
                      <a:pt x="74" y="287"/>
                    </a:cubicBezTo>
                    <a:cubicBezTo>
                      <a:pt x="74" y="257"/>
                      <a:pt x="74" y="226"/>
                      <a:pt x="74" y="196"/>
                    </a:cubicBezTo>
                    <a:cubicBezTo>
                      <a:pt x="74" y="181"/>
                      <a:pt x="74" y="166"/>
                      <a:pt x="74" y="150"/>
                    </a:cubicBezTo>
                    <a:cubicBezTo>
                      <a:pt x="74" y="143"/>
                      <a:pt x="74" y="135"/>
                      <a:pt x="74" y="127"/>
                    </a:cubicBezTo>
                    <a:cubicBezTo>
                      <a:pt x="73" y="120"/>
                      <a:pt x="77" y="105"/>
                      <a:pt x="69" y="105"/>
                    </a:cubicBezTo>
                    <a:cubicBezTo>
                      <a:pt x="60" y="105"/>
                      <a:pt x="59" y="102"/>
                      <a:pt x="58" y="112"/>
                    </a:cubicBezTo>
                    <a:cubicBezTo>
                      <a:pt x="58" y="120"/>
                      <a:pt x="58" y="127"/>
                      <a:pt x="58" y="134"/>
                    </a:cubicBezTo>
                    <a:cubicBezTo>
                      <a:pt x="58" y="149"/>
                      <a:pt x="58" y="164"/>
                      <a:pt x="58" y="179"/>
                    </a:cubicBezTo>
                    <a:cubicBezTo>
                      <a:pt x="58" y="208"/>
                      <a:pt x="62" y="240"/>
                      <a:pt x="58" y="269"/>
                    </a:cubicBezTo>
                    <a:cubicBezTo>
                      <a:pt x="56" y="284"/>
                      <a:pt x="47" y="304"/>
                      <a:pt x="28" y="300"/>
                    </a:cubicBezTo>
                    <a:cubicBezTo>
                      <a:pt x="0" y="302"/>
                      <a:pt x="8" y="252"/>
                      <a:pt x="8" y="237"/>
                    </a:cubicBezTo>
                    <a:cubicBezTo>
                      <a:pt x="7" y="206"/>
                      <a:pt x="7" y="176"/>
                      <a:pt x="7" y="145"/>
                    </a:cubicBezTo>
                    <a:cubicBezTo>
                      <a:pt x="8" y="117"/>
                      <a:pt x="3" y="84"/>
                      <a:pt x="10" y="56"/>
                    </a:cubicBezTo>
                    <a:cubicBezTo>
                      <a:pt x="14" y="38"/>
                      <a:pt x="26" y="22"/>
                      <a:pt x="44" y="15"/>
                    </a:cubicBezTo>
                    <a:cubicBezTo>
                      <a:pt x="83" y="0"/>
                      <a:pt x="44" y="15"/>
                      <a:pt x="44" y="15"/>
                    </a:cubicBezTo>
                    <a:close/>
                  </a:path>
                </a:pathLst>
              </a:custGeom>
              <a:grpFill/>
              <a:ln>
                <a:noFill/>
              </a:ln>
            </p:spPr>
            <p:txBody>
              <a:bodyPr vert="horz" wrap="square" lIns="91440" tIns="45720" rIns="91440" bIns="45720" numCol="1" anchor="t" anchorCtr="0" compatLnSpc="1"/>
              <a:lstStyle/>
              <a:p>
                <a:endParaRPr lang="zh-CN" altLang="en-US"/>
              </a:p>
            </p:txBody>
          </p:sp>
        </p:grpSp>
        <p:grpSp>
          <p:nvGrpSpPr>
            <p:cNvPr id="97" name="组合 96"/>
            <p:cNvGrpSpPr/>
            <p:nvPr/>
          </p:nvGrpSpPr>
          <p:grpSpPr>
            <a:xfrm>
              <a:off x="2059853" y="3118296"/>
              <a:ext cx="215208" cy="515797"/>
              <a:chOff x="5522913" y="2003425"/>
              <a:chExt cx="1130300" cy="2817813"/>
            </a:xfrm>
            <a:solidFill>
              <a:srgbClr val="940140"/>
            </a:solidFill>
          </p:grpSpPr>
          <p:sp>
            <p:nvSpPr>
              <p:cNvPr id="98" name="Freeform 5"/>
              <p:cNvSpPr/>
              <p:nvPr/>
            </p:nvSpPr>
            <p:spPr bwMode="auto">
              <a:xfrm>
                <a:off x="5822952" y="2003425"/>
                <a:ext cx="565152" cy="542926"/>
              </a:xfrm>
              <a:custGeom>
                <a:avLst/>
                <a:gdLst>
                  <a:gd name="T0" fmla="*/ 59 w 149"/>
                  <a:gd name="T1" fmla="*/ 14 h 144"/>
                  <a:gd name="T2" fmla="*/ 129 w 149"/>
                  <a:gd name="T3" fmla="*/ 91 h 144"/>
                  <a:gd name="T4" fmla="*/ 29 w 149"/>
                  <a:gd name="T5" fmla="*/ 110 h 144"/>
                  <a:gd name="T6" fmla="*/ 59 w 149"/>
                  <a:gd name="T7" fmla="*/ 14 h 144"/>
                </a:gdLst>
                <a:ahLst/>
                <a:cxnLst>
                  <a:cxn ang="0">
                    <a:pos x="T0" y="T1"/>
                  </a:cxn>
                  <a:cxn ang="0">
                    <a:pos x="T2" y="T3"/>
                  </a:cxn>
                  <a:cxn ang="0">
                    <a:pos x="T4" y="T5"/>
                  </a:cxn>
                  <a:cxn ang="0">
                    <a:pos x="T6" y="T7"/>
                  </a:cxn>
                </a:cxnLst>
                <a:rect l="0" t="0" r="r" b="b"/>
                <a:pathLst>
                  <a:path w="149" h="144">
                    <a:moveTo>
                      <a:pt x="59" y="14"/>
                    </a:moveTo>
                    <a:cubicBezTo>
                      <a:pt x="101" y="0"/>
                      <a:pt x="149" y="50"/>
                      <a:pt x="129" y="91"/>
                    </a:cubicBezTo>
                    <a:cubicBezTo>
                      <a:pt x="117" y="133"/>
                      <a:pt x="55" y="144"/>
                      <a:pt x="29" y="110"/>
                    </a:cubicBezTo>
                    <a:cubicBezTo>
                      <a:pt x="0" y="79"/>
                      <a:pt x="17" y="22"/>
                      <a:pt x="59" y="14"/>
                    </a:cubicBezTo>
                    <a:close/>
                  </a:path>
                </a:pathLst>
              </a:custGeom>
              <a:grpFill/>
              <a:ln>
                <a:noFill/>
              </a:ln>
            </p:spPr>
            <p:txBody>
              <a:bodyPr vert="horz" wrap="square" lIns="91440" tIns="45720" rIns="91440" bIns="45720" numCol="1" anchor="t" anchorCtr="0" compatLnSpc="1"/>
              <a:lstStyle/>
              <a:p>
                <a:endParaRPr lang="zh-CN" altLang="en-US"/>
              </a:p>
            </p:txBody>
          </p:sp>
          <p:sp>
            <p:nvSpPr>
              <p:cNvPr id="99" name="Freeform 6"/>
              <p:cNvSpPr/>
              <p:nvPr/>
            </p:nvSpPr>
            <p:spPr bwMode="auto">
              <a:xfrm>
                <a:off x="5522913" y="2519362"/>
                <a:ext cx="1130300" cy="2301876"/>
              </a:xfrm>
              <a:custGeom>
                <a:avLst/>
                <a:gdLst>
                  <a:gd name="T0" fmla="*/ 44 w 298"/>
                  <a:gd name="T1" fmla="*/ 15 h 611"/>
                  <a:gd name="T2" fmla="*/ 139 w 298"/>
                  <a:gd name="T3" fmla="*/ 6 h 611"/>
                  <a:gd name="T4" fmla="*/ 229 w 298"/>
                  <a:gd name="T5" fmla="*/ 7 h 611"/>
                  <a:gd name="T6" fmla="*/ 290 w 298"/>
                  <a:gd name="T7" fmla="*/ 56 h 611"/>
                  <a:gd name="T8" fmla="*/ 294 w 298"/>
                  <a:gd name="T9" fmla="*/ 150 h 611"/>
                  <a:gd name="T10" fmla="*/ 294 w 298"/>
                  <a:gd name="T11" fmla="*/ 253 h 611"/>
                  <a:gd name="T12" fmla="*/ 260 w 298"/>
                  <a:gd name="T13" fmla="*/ 299 h 611"/>
                  <a:gd name="T14" fmla="*/ 243 w 298"/>
                  <a:gd name="T15" fmla="*/ 216 h 611"/>
                  <a:gd name="T16" fmla="*/ 243 w 298"/>
                  <a:gd name="T17" fmla="*/ 104 h 611"/>
                  <a:gd name="T18" fmla="*/ 225 w 298"/>
                  <a:gd name="T19" fmla="*/ 104 h 611"/>
                  <a:gd name="T20" fmla="*/ 225 w 298"/>
                  <a:gd name="T21" fmla="*/ 134 h 611"/>
                  <a:gd name="T22" fmla="*/ 225 w 298"/>
                  <a:gd name="T23" fmla="*/ 203 h 611"/>
                  <a:gd name="T24" fmla="*/ 225 w 298"/>
                  <a:gd name="T25" fmla="*/ 332 h 611"/>
                  <a:gd name="T26" fmla="*/ 225 w 298"/>
                  <a:gd name="T27" fmla="*/ 462 h 611"/>
                  <a:gd name="T28" fmla="*/ 224 w 298"/>
                  <a:gd name="T29" fmla="*/ 522 h 611"/>
                  <a:gd name="T30" fmla="*/ 224 w 298"/>
                  <a:gd name="T31" fmla="*/ 583 h 611"/>
                  <a:gd name="T32" fmla="*/ 181 w 298"/>
                  <a:gd name="T33" fmla="*/ 607 h 611"/>
                  <a:gd name="T34" fmla="*/ 158 w 298"/>
                  <a:gd name="T35" fmla="*/ 537 h 611"/>
                  <a:gd name="T36" fmla="*/ 158 w 298"/>
                  <a:gd name="T37" fmla="*/ 407 h 611"/>
                  <a:gd name="T38" fmla="*/ 159 w 298"/>
                  <a:gd name="T39" fmla="*/ 338 h 611"/>
                  <a:gd name="T40" fmla="*/ 158 w 298"/>
                  <a:gd name="T41" fmla="*/ 307 h 611"/>
                  <a:gd name="T42" fmla="*/ 143 w 298"/>
                  <a:gd name="T43" fmla="*/ 300 h 611"/>
                  <a:gd name="T44" fmla="*/ 143 w 298"/>
                  <a:gd name="T45" fmla="*/ 487 h 611"/>
                  <a:gd name="T46" fmla="*/ 142 w 298"/>
                  <a:gd name="T47" fmla="*/ 573 h 611"/>
                  <a:gd name="T48" fmla="*/ 128 w 298"/>
                  <a:gd name="T49" fmla="*/ 604 h 611"/>
                  <a:gd name="T50" fmla="*/ 102 w 298"/>
                  <a:gd name="T51" fmla="*/ 608 h 611"/>
                  <a:gd name="T52" fmla="*/ 74 w 298"/>
                  <a:gd name="T53" fmla="*/ 576 h 611"/>
                  <a:gd name="T54" fmla="*/ 74 w 298"/>
                  <a:gd name="T55" fmla="*/ 478 h 611"/>
                  <a:gd name="T56" fmla="*/ 74 w 298"/>
                  <a:gd name="T57" fmla="*/ 287 h 611"/>
                  <a:gd name="T58" fmla="*/ 74 w 298"/>
                  <a:gd name="T59" fmla="*/ 196 h 611"/>
                  <a:gd name="T60" fmla="*/ 74 w 298"/>
                  <a:gd name="T61" fmla="*/ 150 h 611"/>
                  <a:gd name="T62" fmla="*/ 74 w 298"/>
                  <a:gd name="T63" fmla="*/ 127 h 611"/>
                  <a:gd name="T64" fmla="*/ 69 w 298"/>
                  <a:gd name="T65" fmla="*/ 105 h 611"/>
                  <a:gd name="T66" fmla="*/ 58 w 298"/>
                  <a:gd name="T67" fmla="*/ 112 h 611"/>
                  <a:gd name="T68" fmla="*/ 58 w 298"/>
                  <a:gd name="T69" fmla="*/ 134 h 611"/>
                  <a:gd name="T70" fmla="*/ 58 w 298"/>
                  <a:gd name="T71" fmla="*/ 179 h 611"/>
                  <a:gd name="T72" fmla="*/ 58 w 298"/>
                  <a:gd name="T73" fmla="*/ 269 h 611"/>
                  <a:gd name="T74" fmla="*/ 28 w 298"/>
                  <a:gd name="T75" fmla="*/ 300 h 611"/>
                  <a:gd name="T76" fmla="*/ 8 w 298"/>
                  <a:gd name="T77" fmla="*/ 237 h 611"/>
                  <a:gd name="T78" fmla="*/ 7 w 298"/>
                  <a:gd name="T79" fmla="*/ 145 h 611"/>
                  <a:gd name="T80" fmla="*/ 10 w 298"/>
                  <a:gd name="T81" fmla="*/ 56 h 611"/>
                  <a:gd name="T82" fmla="*/ 44 w 298"/>
                  <a:gd name="T83" fmla="*/ 15 h 611"/>
                  <a:gd name="T84" fmla="*/ 44 w 298"/>
                  <a:gd name="T85" fmla="*/ 15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8" h="611">
                    <a:moveTo>
                      <a:pt x="44" y="15"/>
                    </a:moveTo>
                    <a:cubicBezTo>
                      <a:pt x="74" y="3"/>
                      <a:pt x="107" y="5"/>
                      <a:pt x="139" y="6"/>
                    </a:cubicBezTo>
                    <a:cubicBezTo>
                      <a:pt x="169" y="6"/>
                      <a:pt x="200" y="2"/>
                      <a:pt x="229" y="7"/>
                    </a:cubicBezTo>
                    <a:cubicBezTo>
                      <a:pt x="258" y="12"/>
                      <a:pt x="282" y="27"/>
                      <a:pt x="290" y="56"/>
                    </a:cubicBezTo>
                    <a:cubicBezTo>
                      <a:pt x="298" y="86"/>
                      <a:pt x="294" y="120"/>
                      <a:pt x="294" y="150"/>
                    </a:cubicBezTo>
                    <a:cubicBezTo>
                      <a:pt x="294" y="185"/>
                      <a:pt x="294" y="219"/>
                      <a:pt x="294" y="253"/>
                    </a:cubicBezTo>
                    <a:cubicBezTo>
                      <a:pt x="294" y="273"/>
                      <a:pt x="291" y="313"/>
                      <a:pt x="260" y="299"/>
                    </a:cubicBezTo>
                    <a:cubicBezTo>
                      <a:pt x="233" y="286"/>
                      <a:pt x="243" y="238"/>
                      <a:pt x="243" y="216"/>
                    </a:cubicBezTo>
                    <a:cubicBezTo>
                      <a:pt x="243" y="178"/>
                      <a:pt x="243" y="141"/>
                      <a:pt x="243" y="104"/>
                    </a:cubicBezTo>
                    <a:cubicBezTo>
                      <a:pt x="237" y="104"/>
                      <a:pt x="231" y="104"/>
                      <a:pt x="225" y="104"/>
                    </a:cubicBezTo>
                    <a:cubicBezTo>
                      <a:pt x="225" y="114"/>
                      <a:pt x="225" y="124"/>
                      <a:pt x="225" y="134"/>
                    </a:cubicBezTo>
                    <a:cubicBezTo>
                      <a:pt x="225" y="157"/>
                      <a:pt x="225" y="180"/>
                      <a:pt x="225" y="203"/>
                    </a:cubicBezTo>
                    <a:cubicBezTo>
                      <a:pt x="225" y="246"/>
                      <a:pt x="225" y="289"/>
                      <a:pt x="225" y="332"/>
                    </a:cubicBezTo>
                    <a:cubicBezTo>
                      <a:pt x="225" y="375"/>
                      <a:pt x="225" y="418"/>
                      <a:pt x="225" y="462"/>
                    </a:cubicBezTo>
                    <a:cubicBezTo>
                      <a:pt x="225" y="482"/>
                      <a:pt x="225" y="502"/>
                      <a:pt x="224" y="522"/>
                    </a:cubicBezTo>
                    <a:cubicBezTo>
                      <a:pt x="224" y="542"/>
                      <a:pt x="227" y="563"/>
                      <a:pt x="224" y="583"/>
                    </a:cubicBezTo>
                    <a:cubicBezTo>
                      <a:pt x="221" y="602"/>
                      <a:pt x="199" y="611"/>
                      <a:pt x="181" y="607"/>
                    </a:cubicBezTo>
                    <a:cubicBezTo>
                      <a:pt x="150" y="601"/>
                      <a:pt x="159" y="560"/>
                      <a:pt x="158" y="537"/>
                    </a:cubicBezTo>
                    <a:cubicBezTo>
                      <a:pt x="158" y="493"/>
                      <a:pt x="158" y="450"/>
                      <a:pt x="158" y="407"/>
                    </a:cubicBezTo>
                    <a:cubicBezTo>
                      <a:pt x="158" y="384"/>
                      <a:pt x="159" y="361"/>
                      <a:pt x="159" y="338"/>
                    </a:cubicBezTo>
                    <a:cubicBezTo>
                      <a:pt x="159" y="328"/>
                      <a:pt x="158" y="317"/>
                      <a:pt x="158" y="307"/>
                    </a:cubicBezTo>
                    <a:cubicBezTo>
                      <a:pt x="158" y="296"/>
                      <a:pt x="153" y="300"/>
                      <a:pt x="143" y="300"/>
                    </a:cubicBezTo>
                    <a:cubicBezTo>
                      <a:pt x="143" y="362"/>
                      <a:pt x="143" y="424"/>
                      <a:pt x="143" y="487"/>
                    </a:cubicBezTo>
                    <a:cubicBezTo>
                      <a:pt x="143" y="515"/>
                      <a:pt x="146" y="545"/>
                      <a:pt x="142" y="573"/>
                    </a:cubicBezTo>
                    <a:cubicBezTo>
                      <a:pt x="140" y="584"/>
                      <a:pt x="139" y="598"/>
                      <a:pt x="128" y="604"/>
                    </a:cubicBezTo>
                    <a:cubicBezTo>
                      <a:pt x="120" y="608"/>
                      <a:pt x="111" y="609"/>
                      <a:pt x="102" y="608"/>
                    </a:cubicBezTo>
                    <a:cubicBezTo>
                      <a:pt x="86" y="605"/>
                      <a:pt x="73" y="593"/>
                      <a:pt x="74" y="576"/>
                    </a:cubicBezTo>
                    <a:cubicBezTo>
                      <a:pt x="74" y="543"/>
                      <a:pt x="74" y="510"/>
                      <a:pt x="74" y="478"/>
                    </a:cubicBezTo>
                    <a:cubicBezTo>
                      <a:pt x="74" y="414"/>
                      <a:pt x="74" y="351"/>
                      <a:pt x="74" y="287"/>
                    </a:cubicBezTo>
                    <a:cubicBezTo>
                      <a:pt x="74" y="257"/>
                      <a:pt x="74" y="226"/>
                      <a:pt x="74" y="196"/>
                    </a:cubicBezTo>
                    <a:cubicBezTo>
                      <a:pt x="74" y="181"/>
                      <a:pt x="74" y="166"/>
                      <a:pt x="74" y="150"/>
                    </a:cubicBezTo>
                    <a:cubicBezTo>
                      <a:pt x="74" y="143"/>
                      <a:pt x="74" y="135"/>
                      <a:pt x="74" y="127"/>
                    </a:cubicBezTo>
                    <a:cubicBezTo>
                      <a:pt x="73" y="120"/>
                      <a:pt x="77" y="105"/>
                      <a:pt x="69" y="105"/>
                    </a:cubicBezTo>
                    <a:cubicBezTo>
                      <a:pt x="60" y="105"/>
                      <a:pt x="59" y="102"/>
                      <a:pt x="58" y="112"/>
                    </a:cubicBezTo>
                    <a:cubicBezTo>
                      <a:pt x="58" y="120"/>
                      <a:pt x="58" y="127"/>
                      <a:pt x="58" y="134"/>
                    </a:cubicBezTo>
                    <a:cubicBezTo>
                      <a:pt x="58" y="149"/>
                      <a:pt x="58" y="164"/>
                      <a:pt x="58" y="179"/>
                    </a:cubicBezTo>
                    <a:cubicBezTo>
                      <a:pt x="58" y="208"/>
                      <a:pt x="62" y="240"/>
                      <a:pt x="58" y="269"/>
                    </a:cubicBezTo>
                    <a:cubicBezTo>
                      <a:pt x="56" y="284"/>
                      <a:pt x="47" y="304"/>
                      <a:pt x="28" y="300"/>
                    </a:cubicBezTo>
                    <a:cubicBezTo>
                      <a:pt x="0" y="302"/>
                      <a:pt x="8" y="252"/>
                      <a:pt x="8" y="237"/>
                    </a:cubicBezTo>
                    <a:cubicBezTo>
                      <a:pt x="7" y="206"/>
                      <a:pt x="7" y="176"/>
                      <a:pt x="7" y="145"/>
                    </a:cubicBezTo>
                    <a:cubicBezTo>
                      <a:pt x="8" y="117"/>
                      <a:pt x="3" y="84"/>
                      <a:pt x="10" y="56"/>
                    </a:cubicBezTo>
                    <a:cubicBezTo>
                      <a:pt x="14" y="38"/>
                      <a:pt x="26" y="22"/>
                      <a:pt x="44" y="15"/>
                    </a:cubicBezTo>
                    <a:cubicBezTo>
                      <a:pt x="83" y="0"/>
                      <a:pt x="44" y="15"/>
                      <a:pt x="44" y="15"/>
                    </a:cubicBezTo>
                    <a:close/>
                  </a:path>
                </a:pathLst>
              </a:custGeom>
              <a:grpFill/>
              <a:ln>
                <a:noFill/>
              </a:ln>
            </p:spPr>
            <p:txBody>
              <a:bodyPr vert="horz" wrap="square" lIns="91440" tIns="45720" rIns="91440" bIns="45720" numCol="1" anchor="t" anchorCtr="0" compatLnSpc="1"/>
              <a:lstStyle/>
              <a:p>
                <a:endParaRPr lang="zh-CN" altLang="en-US"/>
              </a:p>
            </p:txBody>
          </p:sp>
        </p:grpSp>
        <p:grpSp>
          <p:nvGrpSpPr>
            <p:cNvPr id="100" name="组合 99"/>
            <p:cNvGrpSpPr/>
            <p:nvPr/>
          </p:nvGrpSpPr>
          <p:grpSpPr>
            <a:xfrm>
              <a:off x="2493655" y="3118296"/>
              <a:ext cx="215208" cy="515797"/>
              <a:chOff x="5522913" y="2003425"/>
              <a:chExt cx="1130300" cy="2817813"/>
            </a:xfrm>
            <a:solidFill>
              <a:srgbClr val="940140"/>
            </a:solidFill>
          </p:grpSpPr>
          <p:sp>
            <p:nvSpPr>
              <p:cNvPr id="102" name="Freeform 5"/>
              <p:cNvSpPr/>
              <p:nvPr/>
            </p:nvSpPr>
            <p:spPr bwMode="auto">
              <a:xfrm>
                <a:off x="5822952" y="2003425"/>
                <a:ext cx="565152" cy="542926"/>
              </a:xfrm>
              <a:custGeom>
                <a:avLst/>
                <a:gdLst>
                  <a:gd name="T0" fmla="*/ 59 w 149"/>
                  <a:gd name="T1" fmla="*/ 14 h 144"/>
                  <a:gd name="T2" fmla="*/ 129 w 149"/>
                  <a:gd name="T3" fmla="*/ 91 h 144"/>
                  <a:gd name="T4" fmla="*/ 29 w 149"/>
                  <a:gd name="T5" fmla="*/ 110 h 144"/>
                  <a:gd name="T6" fmla="*/ 59 w 149"/>
                  <a:gd name="T7" fmla="*/ 14 h 144"/>
                </a:gdLst>
                <a:ahLst/>
                <a:cxnLst>
                  <a:cxn ang="0">
                    <a:pos x="T0" y="T1"/>
                  </a:cxn>
                  <a:cxn ang="0">
                    <a:pos x="T2" y="T3"/>
                  </a:cxn>
                  <a:cxn ang="0">
                    <a:pos x="T4" y="T5"/>
                  </a:cxn>
                  <a:cxn ang="0">
                    <a:pos x="T6" y="T7"/>
                  </a:cxn>
                </a:cxnLst>
                <a:rect l="0" t="0" r="r" b="b"/>
                <a:pathLst>
                  <a:path w="149" h="144">
                    <a:moveTo>
                      <a:pt x="59" y="14"/>
                    </a:moveTo>
                    <a:cubicBezTo>
                      <a:pt x="101" y="0"/>
                      <a:pt x="149" y="50"/>
                      <a:pt x="129" y="91"/>
                    </a:cubicBezTo>
                    <a:cubicBezTo>
                      <a:pt x="117" y="133"/>
                      <a:pt x="55" y="144"/>
                      <a:pt x="29" y="110"/>
                    </a:cubicBezTo>
                    <a:cubicBezTo>
                      <a:pt x="0" y="79"/>
                      <a:pt x="17" y="22"/>
                      <a:pt x="59" y="14"/>
                    </a:cubicBezTo>
                    <a:close/>
                  </a:path>
                </a:pathLst>
              </a:custGeom>
              <a:grpFill/>
              <a:ln>
                <a:noFill/>
              </a:ln>
            </p:spPr>
            <p:txBody>
              <a:bodyPr vert="horz" wrap="square" lIns="91440" tIns="45720" rIns="91440" bIns="45720" numCol="1" anchor="t" anchorCtr="0" compatLnSpc="1"/>
              <a:lstStyle/>
              <a:p>
                <a:endParaRPr lang="zh-CN" altLang="en-US"/>
              </a:p>
            </p:txBody>
          </p:sp>
          <p:sp>
            <p:nvSpPr>
              <p:cNvPr id="122" name="Freeform 6"/>
              <p:cNvSpPr/>
              <p:nvPr/>
            </p:nvSpPr>
            <p:spPr bwMode="auto">
              <a:xfrm>
                <a:off x="5522913" y="2519362"/>
                <a:ext cx="1130300" cy="2301876"/>
              </a:xfrm>
              <a:custGeom>
                <a:avLst/>
                <a:gdLst>
                  <a:gd name="T0" fmla="*/ 44 w 298"/>
                  <a:gd name="T1" fmla="*/ 15 h 611"/>
                  <a:gd name="T2" fmla="*/ 139 w 298"/>
                  <a:gd name="T3" fmla="*/ 6 h 611"/>
                  <a:gd name="T4" fmla="*/ 229 w 298"/>
                  <a:gd name="T5" fmla="*/ 7 h 611"/>
                  <a:gd name="T6" fmla="*/ 290 w 298"/>
                  <a:gd name="T7" fmla="*/ 56 h 611"/>
                  <a:gd name="T8" fmla="*/ 294 w 298"/>
                  <a:gd name="T9" fmla="*/ 150 h 611"/>
                  <a:gd name="T10" fmla="*/ 294 w 298"/>
                  <a:gd name="T11" fmla="*/ 253 h 611"/>
                  <a:gd name="T12" fmla="*/ 260 w 298"/>
                  <a:gd name="T13" fmla="*/ 299 h 611"/>
                  <a:gd name="T14" fmla="*/ 243 w 298"/>
                  <a:gd name="T15" fmla="*/ 216 h 611"/>
                  <a:gd name="T16" fmla="*/ 243 w 298"/>
                  <a:gd name="T17" fmla="*/ 104 h 611"/>
                  <a:gd name="T18" fmla="*/ 225 w 298"/>
                  <a:gd name="T19" fmla="*/ 104 h 611"/>
                  <a:gd name="T20" fmla="*/ 225 w 298"/>
                  <a:gd name="T21" fmla="*/ 134 h 611"/>
                  <a:gd name="T22" fmla="*/ 225 w 298"/>
                  <a:gd name="T23" fmla="*/ 203 h 611"/>
                  <a:gd name="T24" fmla="*/ 225 w 298"/>
                  <a:gd name="T25" fmla="*/ 332 h 611"/>
                  <a:gd name="T26" fmla="*/ 225 w 298"/>
                  <a:gd name="T27" fmla="*/ 462 h 611"/>
                  <a:gd name="T28" fmla="*/ 224 w 298"/>
                  <a:gd name="T29" fmla="*/ 522 h 611"/>
                  <a:gd name="T30" fmla="*/ 224 w 298"/>
                  <a:gd name="T31" fmla="*/ 583 h 611"/>
                  <a:gd name="T32" fmla="*/ 181 w 298"/>
                  <a:gd name="T33" fmla="*/ 607 h 611"/>
                  <a:gd name="T34" fmla="*/ 158 w 298"/>
                  <a:gd name="T35" fmla="*/ 537 h 611"/>
                  <a:gd name="T36" fmla="*/ 158 w 298"/>
                  <a:gd name="T37" fmla="*/ 407 h 611"/>
                  <a:gd name="T38" fmla="*/ 159 w 298"/>
                  <a:gd name="T39" fmla="*/ 338 h 611"/>
                  <a:gd name="T40" fmla="*/ 158 w 298"/>
                  <a:gd name="T41" fmla="*/ 307 h 611"/>
                  <a:gd name="T42" fmla="*/ 143 w 298"/>
                  <a:gd name="T43" fmla="*/ 300 h 611"/>
                  <a:gd name="T44" fmla="*/ 143 w 298"/>
                  <a:gd name="T45" fmla="*/ 487 h 611"/>
                  <a:gd name="T46" fmla="*/ 142 w 298"/>
                  <a:gd name="T47" fmla="*/ 573 h 611"/>
                  <a:gd name="T48" fmla="*/ 128 w 298"/>
                  <a:gd name="T49" fmla="*/ 604 h 611"/>
                  <a:gd name="T50" fmla="*/ 102 w 298"/>
                  <a:gd name="T51" fmla="*/ 608 h 611"/>
                  <a:gd name="T52" fmla="*/ 74 w 298"/>
                  <a:gd name="T53" fmla="*/ 576 h 611"/>
                  <a:gd name="T54" fmla="*/ 74 w 298"/>
                  <a:gd name="T55" fmla="*/ 478 h 611"/>
                  <a:gd name="T56" fmla="*/ 74 w 298"/>
                  <a:gd name="T57" fmla="*/ 287 h 611"/>
                  <a:gd name="T58" fmla="*/ 74 w 298"/>
                  <a:gd name="T59" fmla="*/ 196 h 611"/>
                  <a:gd name="T60" fmla="*/ 74 w 298"/>
                  <a:gd name="T61" fmla="*/ 150 h 611"/>
                  <a:gd name="T62" fmla="*/ 74 w 298"/>
                  <a:gd name="T63" fmla="*/ 127 h 611"/>
                  <a:gd name="T64" fmla="*/ 69 w 298"/>
                  <a:gd name="T65" fmla="*/ 105 h 611"/>
                  <a:gd name="T66" fmla="*/ 58 w 298"/>
                  <a:gd name="T67" fmla="*/ 112 h 611"/>
                  <a:gd name="T68" fmla="*/ 58 w 298"/>
                  <a:gd name="T69" fmla="*/ 134 h 611"/>
                  <a:gd name="T70" fmla="*/ 58 w 298"/>
                  <a:gd name="T71" fmla="*/ 179 h 611"/>
                  <a:gd name="T72" fmla="*/ 58 w 298"/>
                  <a:gd name="T73" fmla="*/ 269 h 611"/>
                  <a:gd name="T74" fmla="*/ 28 w 298"/>
                  <a:gd name="T75" fmla="*/ 300 h 611"/>
                  <a:gd name="T76" fmla="*/ 8 w 298"/>
                  <a:gd name="T77" fmla="*/ 237 h 611"/>
                  <a:gd name="T78" fmla="*/ 7 w 298"/>
                  <a:gd name="T79" fmla="*/ 145 h 611"/>
                  <a:gd name="T80" fmla="*/ 10 w 298"/>
                  <a:gd name="T81" fmla="*/ 56 h 611"/>
                  <a:gd name="T82" fmla="*/ 44 w 298"/>
                  <a:gd name="T83" fmla="*/ 15 h 611"/>
                  <a:gd name="T84" fmla="*/ 44 w 298"/>
                  <a:gd name="T85" fmla="*/ 15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8" h="611">
                    <a:moveTo>
                      <a:pt x="44" y="15"/>
                    </a:moveTo>
                    <a:cubicBezTo>
                      <a:pt x="74" y="3"/>
                      <a:pt x="107" y="5"/>
                      <a:pt x="139" y="6"/>
                    </a:cubicBezTo>
                    <a:cubicBezTo>
                      <a:pt x="169" y="6"/>
                      <a:pt x="200" y="2"/>
                      <a:pt x="229" y="7"/>
                    </a:cubicBezTo>
                    <a:cubicBezTo>
                      <a:pt x="258" y="12"/>
                      <a:pt x="282" y="27"/>
                      <a:pt x="290" y="56"/>
                    </a:cubicBezTo>
                    <a:cubicBezTo>
                      <a:pt x="298" y="86"/>
                      <a:pt x="294" y="120"/>
                      <a:pt x="294" y="150"/>
                    </a:cubicBezTo>
                    <a:cubicBezTo>
                      <a:pt x="294" y="185"/>
                      <a:pt x="294" y="219"/>
                      <a:pt x="294" y="253"/>
                    </a:cubicBezTo>
                    <a:cubicBezTo>
                      <a:pt x="294" y="273"/>
                      <a:pt x="291" y="313"/>
                      <a:pt x="260" y="299"/>
                    </a:cubicBezTo>
                    <a:cubicBezTo>
                      <a:pt x="233" y="286"/>
                      <a:pt x="243" y="238"/>
                      <a:pt x="243" y="216"/>
                    </a:cubicBezTo>
                    <a:cubicBezTo>
                      <a:pt x="243" y="178"/>
                      <a:pt x="243" y="141"/>
                      <a:pt x="243" y="104"/>
                    </a:cubicBezTo>
                    <a:cubicBezTo>
                      <a:pt x="237" y="104"/>
                      <a:pt x="231" y="104"/>
                      <a:pt x="225" y="104"/>
                    </a:cubicBezTo>
                    <a:cubicBezTo>
                      <a:pt x="225" y="114"/>
                      <a:pt x="225" y="124"/>
                      <a:pt x="225" y="134"/>
                    </a:cubicBezTo>
                    <a:cubicBezTo>
                      <a:pt x="225" y="157"/>
                      <a:pt x="225" y="180"/>
                      <a:pt x="225" y="203"/>
                    </a:cubicBezTo>
                    <a:cubicBezTo>
                      <a:pt x="225" y="246"/>
                      <a:pt x="225" y="289"/>
                      <a:pt x="225" y="332"/>
                    </a:cubicBezTo>
                    <a:cubicBezTo>
                      <a:pt x="225" y="375"/>
                      <a:pt x="225" y="418"/>
                      <a:pt x="225" y="462"/>
                    </a:cubicBezTo>
                    <a:cubicBezTo>
                      <a:pt x="225" y="482"/>
                      <a:pt x="225" y="502"/>
                      <a:pt x="224" y="522"/>
                    </a:cubicBezTo>
                    <a:cubicBezTo>
                      <a:pt x="224" y="542"/>
                      <a:pt x="227" y="563"/>
                      <a:pt x="224" y="583"/>
                    </a:cubicBezTo>
                    <a:cubicBezTo>
                      <a:pt x="221" y="602"/>
                      <a:pt x="199" y="611"/>
                      <a:pt x="181" y="607"/>
                    </a:cubicBezTo>
                    <a:cubicBezTo>
                      <a:pt x="150" y="601"/>
                      <a:pt x="159" y="560"/>
                      <a:pt x="158" y="537"/>
                    </a:cubicBezTo>
                    <a:cubicBezTo>
                      <a:pt x="158" y="493"/>
                      <a:pt x="158" y="450"/>
                      <a:pt x="158" y="407"/>
                    </a:cubicBezTo>
                    <a:cubicBezTo>
                      <a:pt x="158" y="384"/>
                      <a:pt x="159" y="361"/>
                      <a:pt x="159" y="338"/>
                    </a:cubicBezTo>
                    <a:cubicBezTo>
                      <a:pt x="159" y="328"/>
                      <a:pt x="158" y="317"/>
                      <a:pt x="158" y="307"/>
                    </a:cubicBezTo>
                    <a:cubicBezTo>
                      <a:pt x="158" y="296"/>
                      <a:pt x="153" y="300"/>
                      <a:pt x="143" y="300"/>
                    </a:cubicBezTo>
                    <a:cubicBezTo>
                      <a:pt x="143" y="362"/>
                      <a:pt x="143" y="424"/>
                      <a:pt x="143" y="487"/>
                    </a:cubicBezTo>
                    <a:cubicBezTo>
                      <a:pt x="143" y="515"/>
                      <a:pt x="146" y="545"/>
                      <a:pt x="142" y="573"/>
                    </a:cubicBezTo>
                    <a:cubicBezTo>
                      <a:pt x="140" y="584"/>
                      <a:pt x="139" y="598"/>
                      <a:pt x="128" y="604"/>
                    </a:cubicBezTo>
                    <a:cubicBezTo>
                      <a:pt x="120" y="608"/>
                      <a:pt x="111" y="609"/>
                      <a:pt x="102" y="608"/>
                    </a:cubicBezTo>
                    <a:cubicBezTo>
                      <a:pt x="86" y="605"/>
                      <a:pt x="73" y="593"/>
                      <a:pt x="74" y="576"/>
                    </a:cubicBezTo>
                    <a:cubicBezTo>
                      <a:pt x="74" y="543"/>
                      <a:pt x="74" y="510"/>
                      <a:pt x="74" y="478"/>
                    </a:cubicBezTo>
                    <a:cubicBezTo>
                      <a:pt x="74" y="414"/>
                      <a:pt x="74" y="351"/>
                      <a:pt x="74" y="287"/>
                    </a:cubicBezTo>
                    <a:cubicBezTo>
                      <a:pt x="74" y="257"/>
                      <a:pt x="74" y="226"/>
                      <a:pt x="74" y="196"/>
                    </a:cubicBezTo>
                    <a:cubicBezTo>
                      <a:pt x="74" y="181"/>
                      <a:pt x="74" y="166"/>
                      <a:pt x="74" y="150"/>
                    </a:cubicBezTo>
                    <a:cubicBezTo>
                      <a:pt x="74" y="143"/>
                      <a:pt x="74" y="135"/>
                      <a:pt x="74" y="127"/>
                    </a:cubicBezTo>
                    <a:cubicBezTo>
                      <a:pt x="73" y="120"/>
                      <a:pt x="77" y="105"/>
                      <a:pt x="69" y="105"/>
                    </a:cubicBezTo>
                    <a:cubicBezTo>
                      <a:pt x="60" y="105"/>
                      <a:pt x="59" y="102"/>
                      <a:pt x="58" y="112"/>
                    </a:cubicBezTo>
                    <a:cubicBezTo>
                      <a:pt x="58" y="120"/>
                      <a:pt x="58" y="127"/>
                      <a:pt x="58" y="134"/>
                    </a:cubicBezTo>
                    <a:cubicBezTo>
                      <a:pt x="58" y="149"/>
                      <a:pt x="58" y="164"/>
                      <a:pt x="58" y="179"/>
                    </a:cubicBezTo>
                    <a:cubicBezTo>
                      <a:pt x="58" y="208"/>
                      <a:pt x="62" y="240"/>
                      <a:pt x="58" y="269"/>
                    </a:cubicBezTo>
                    <a:cubicBezTo>
                      <a:pt x="56" y="284"/>
                      <a:pt x="47" y="304"/>
                      <a:pt x="28" y="300"/>
                    </a:cubicBezTo>
                    <a:cubicBezTo>
                      <a:pt x="0" y="302"/>
                      <a:pt x="8" y="252"/>
                      <a:pt x="8" y="237"/>
                    </a:cubicBezTo>
                    <a:cubicBezTo>
                      <a:pt x="7" y="206"/>
                      <a:pt x="7" y="176"/>
                      <a:pt x="7" y="145"/>
                    </a:cubicBezTo>
                    <a:cubicBezTo>
                      <a:pt x="8" y="117"/>
                      <a:pt x="3" y="84"/>
                      <a:pt x="10" y="56"/>
                    </a:cubicBezTo>
                    <a:cubicBezTo>
                      <a:pt x="14" y="38"/>
                      <a:pt x="26" y="22"/>
                      <a:pt x="44" y="15"/>
                    </a:cubicBezTo>
                    <a:cubicBezTo>
                      <a:pt x="83" y="0"/>
                      <a:pt x="44" y="15"/>
                      <a:pt x="44" y="15"/>
                    </a:cubicBezTo>
                    <a:close/>
                  </a:path>
                </a:pathLst>
              </a:custGeom>
              <a:grpFill/>
              <a:ln>
                <a:noFill/>
              </a:ln>
            </p:spPr>
            <p:txBody>
              <a:bodyPr vert="horz" wrap="square" lIns="91440" tIns="45720" rIns="91440" bIns="45720" numCol="1" anchor="t" anchorCtr="0" compatLnSpc="1"/>
              <a:lstStyle/>
              <a:p>
                <a:endParaRPr lang="zh-CN" altLang="en-US"/>
              </a:p>
            </p:txBody>
          </p:sp>
        </p:grpSp>
        <p:grpSp>
          <p:nvGrpSpPr>
            <p:cNvPr id="125" name="组合 124"/>
            <p:cNvGrpSpPr/>
            <p:nvPr/>
          </p:nvGrpSpPr>
          <p:grpSpPr>
            <a:xfrm>
              <a:off x="2927457" y="3118296"/>
              <a:ext cx="215208" cy="515797"/>
              <a:chOff x="5522913" y="2003425"/>
              <a:chExt cx="1130300" cy="2817813"/>
            </a:xfrm>
            <a:solidFill>
              <a:srgbClr val="940140"/>
            </a:solidFill>
          </p:grpSpPr>
          <p:sp>
            <p:nvSpPr>
              <p:cNvPr id="137" name="Freeform 5"/>
              <p:cNvSpPr/>
              <p:nvPr/>
            </p:nvSpPr>
            <p:spPr bwMode="auto">
              <a:xfrm>
                <a:off x="5822952" y="2003425"/>
                <a:ext cx="565152" cy="542926"/>
              </a:xfrm>
              <a:custGeom>
                <a:avLst/>
                <a:gdLst>
                  <a:gd name="T0" fmla="*/ 59 w 149"/>
                  <a:gd name="T1" fmla="*/ 14 h 144"/>
                  <a:gd name="T2" fmla="*/ 129 w 149"/>
                  <a:gd name="T3" fmla="*/ 91 h 144"/>
                  <a:gd name="T4" fmla="*/ 29 w 149"/>
                  <a:gd name="T5" fmla="*/ 110 h 144"/>
                  <a:gd name="T6" fmla="*/ 59 w 149"/>
                  <a:gd name="T7" fmla="*/ 14 h 144"/>
                </a:gdLst>
                <a:ahLst/>
                <a:cxnLst>
                  <a:cxn ang="0">
                    <a:pos x="T0" y="T1"/>
                  </a:cxn>
                  <a:cxn ang="0">
                    <a:pos x="T2" y="T3"/>
                  </a:cxn>
                  <a:cxn ang="0">
                    <a:pos x="T4" y="T5"/>
                  </a:cxn>
                  <a:cxn ang="0">
                    <a:pos x="T6" y="T7"/>
                  </a:cxn>
                </a:cxnLst>
                <a:rect l="0" t="0" r="r" b="b"/>
                <a:pathLst>
                  <a:path w="149" h="144">
                    <a:moveTo>
                      <a:pt x="59" y="14"/>
                    </a:moveTo>
                    <a:cubicBezTo>
                      <a:pt x="101" y="0"/>
                      <a:pt x="149" y="50"/>
                      <a:pt x="129" y="91"/>
                    </a:cubicBezTo>
                    <a:cubicBezTo>
                      <a:pt x="117" y="133"/>
                      <a:pt x="55" y="144"/>
                      <a:pt x="29" y="110"/>
                    </a:cubicBezTo>
                    <a:cubicBezTo>
                      <a:pt x="0" y="79"/>
                      <a:pt x="17" y="22"/>
                      <a:pt x="59" y="14"/>
                    </a:cubicBezTo>
                    <a:close/>
                  </a:path>
                </a:pathLst>
              </a:custGeom>
              <a:grpFill/>
              <a:ln>
                <a:noFill/>
              </a:ln>
            </p:spPr>
            <p:txBody>
              <a:bodyPr vert="horz" wrap="square" lIns="91440" tIns="45720" rIns="91440" bIns="45720" numCol="1" anchor="t" anchorCtr="0" compatLnSpc="1"/>
              <a:lstStyle/>
              <a:p>
                <a:endParaRPr lang="zh-CN" altLang="en-US"/>
              </a:p>
            </p:txBody>
          </p:sp>
          <p:sp>
            <p:nvSpPr>
              <p:cNvPr id="138" name="Freeform 6"/>
              <p:cNvSpPr/>
              <p:nvPr/>
            </p:nvSpPr>
            <p:spPr bwMode="auto">
              <a:xfrm>
                <a:off x="5522913" y="2519362"/>
                <a:ext cx="1130300" cy="2301876"/>
              </a:xfrm>
              <a:custGeom>
                <a:avLst/>
                <a:gdLst>
                  <a:gd name="T0" fmla="*/ 44 w 298"/>
                  <a:gd name="T1" fmla="*/ 15 h 611"/>
                  <a:gd name="T2" fmla="*/ 139 w 298"/>
                  <a:gd name="T3" fmla="*/ 6 h 611"/>
                  <a:gd name="T4" fmla="*/ 229 w 298"/>
                  <a:gd name="T5" fmla="*/ 7 h 611"/>
                  <a:gd name="T6" fmla="*/ 290 w 298"/>
                  <a:gd name="T7" fmla="*/ 56 h 611"/>
                  <a:gd name="T8" fmla="*/ 294 w 298"/>
                  <a:gd name="T9" fmla="*/ 150 h 611"/>
                  <a:gd name="T10" fmla="*/ 294 w 298"/>
                  <a:gd name="T11" fmla="*/ 253 h 611"/>
                  <a:gd name="T12" fmla="*/ 260 w 298"/>
                  <a:gd name="T13" fmla="*/ 299 h 611"/>
                  <a:gd name="T14" fmla="*/ 243 w 298"/>
                  <a:gd name="T15" fmla="*/ 216 h 611"/>
                  <a:gd name="T16" fmla="*/ 243 w 298"/>
                  <a:gd name="T17" fmla="*/ 104 h 611"/>
                  <a:gd name="T18" fmla="*/ 225 w 298"/>
                  <a:gd name="T19" fmla="*/ 104 h 611"/>
                  <a:gd name="T20" fmla="*/ 225 w 298"/>
                  <a:gd name="T21" fmla="*/ 134 h 611"/>
                  <a:gd name="T22" fmla="*/ 225 w 298"/>
                  <a:gd name="T23" fmla="*/ 203 h 611"/>
                  <a:gd name="T24" fmla="*/ 225 w 298"/>
                  <a:gd name="T25" fmla="*/ 332 h 611"/>
                  <a:gd name="T26" fmla="*/ 225 w 298"/>
                  <a:gd name="T27" fmla="*/ 462 h 611"/>
                  <a:gd name="T28" fmla="*/ 224 w 298"/>
                  <a:gd name="T29" fmla="*/ 522 h 611"/>
                  <a:gd name="T30" fmla="*/ 224 w 298"/>
                  <a:gd name="T31" fmla="*/ 583 h 611"/>
                  <a:gd name="T32" fmla="*/ 181 w 298"/>
                  <a:gd name="T33" fmla="*/ 607 h 611"/>
                  <a:gd name="T34" fmla="*/ 158 w 298"/>
                  <a:gd name="T35" fmla="*/ 537 h 611"/>
                  <a:gd name="T36" fmla="*/ 158 w 298"/>
                  <a:gd name="T37" fmla="*/ 407 h 611"/>
                  <a:gd name="T38" fmla="*/ 159 w 298"/>
                  <a:gd name="T39" fmla="*/ 338 h 611"/>
                  <a:gd name="T40" fmla="*/ 158 w 298"/>
                  <a:gd name="T41" fmla="*/ 307 h 611"/>
                  <a:gd name="T42" fmla="*/ 143 w 298"/>
                  <a:gd name="T43" fmla="*/ 300 h 611"/>
                  <a:gd name="T44" fmla="*/ 143 w 298"/>
                  <a:gd name="T45" fmla="*/ 487 h 611"/>
                  <a:gd name="T46" fmla="*/ 142 w 298"/>
                  <a:gd name="T47" fmla="*/ 573 h 611"/>
                  <a:gd name="T48" fmla="*/ 128 w 298"/>
                  <a:gd name="T49" fmla="*/ 604 h 611"/>
                  <a:gd name="T50" fmla="*/ 102 w 298"/>
                  <a:gd name="T51" fmla="*/ 608 h 611"/>
                  <a:gd name="T52" fmla="*/ 74 w 298"/>
                  <a:gd name="T53" fmla="*/ 576 h 611"/>
                  <a:gd name="T54" fmla="*/ 74 w 298"/>
                  <a:gd name="T55" fmla="*/ 478 h 611"/>
                  <a:gd name="T56" fmla="*/ 74 w 298"/>
                  <a:gd name="T57" fmla="*/ 287 h 611"/>
                  <a:gd name="T58" fmla="*/ 74 w 298"/>
                  <a:gd name="T59" fmla="*/ 196 h 611"/>
                  <a:gd name="T60" fmla="*/ 74 w 298"/>
                  <a:gd name="T61" fmla="*/ 150 h 611"/>
                  <a:gd name="T62" fmla="*/ 74 w 298"/>
                  <a:gd name="T63" fmla="*/ 127 h 611"/>
                  <a:gd name="T64" fmla="*/ 69 w 298"/>
                  <a:gd name="T65" fmla="*/ 105 h 611"/>
                  <a:gd name="T66" fmla="*/ 58 w 298"/>
                  <a:gd name="T67" fmla="*/ 112 h 611"/>
                  <a:gd name="T68" fmla="*/ 58 w 298"/>
                  <a:gd name="T69" fmla="*/ 134 h 611"/>
                  <a:gd name="T70" fmla="*/ 58 w 298"/>
                  <a:gd name="T71" fmla="*/ 179 h 611"/>
                  <a:gd name="T72" fmla="*/ 58 w 298"/>
                  <a:gd name="T73" fmla="*/ 269 h 611"/>
                  <a:gd name="T74" fmla="*/ 28 w 298"/>
                  <a:gd name="T75" fmla="*/ 300 h 611"/>
                  <a:gd name="T76" fmla="*/ 8 w 298"/>
                  <a:gd name="T77" fmla="*/ 237 h 611"/>
                  <a:gd name="T78" fmla="*/ 7 w 298"/>
                  <a:gd name="T79" fmla="*/ 145 h 611"/>
                  <a:gd name="T80" fmla="*/ 10 w 298"/>
                  <a:gd name="T81" fmla="*/ 56 h 611"/>
                  <a:gd name="T82" fmla="*/ 44 w 298"/>
                  <a:gd name="T83" fmla="*/ 15 h 611"/>
                  <a:gd name="T84" fmla="*/ 44 w 298"/>
                  <a:gd name="T85" fmla="*/ 15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8" h="611">
                    <a:moveTo>
                      <a:pt x="44" y="15"/>
                    </a:moveTo>
                    <a:cubicBezTo>
                      <a:pt x="74" y="3"/>
                      <a:pt x="107" y="5"/>
                      <a:pt x="139" y="6"/>
                    </a:cubicBezTo>
                    <a:cubicBezTo>
                      <a:pt x="169" y="6"/>
                      <a:pt x="200" y="2"/>
                      <a:pt x="229" y="7"/>
                    </a:cubicBezTo>
                    <a:cubicBezTo>
                      <a:pt x="258" y="12"/>
                      <a:pt x="282" y="27"/>
                      <a:pt x="290" y="56"/>
                    </a:cubicBezTo>
                    <a:cubicBezTo>
                      <a:pt x="298" y="86"/>
                      <a:pt x="294" y="120"/>
                      <a:pt x="294" y="150"/>
                    </a:cubicBezTo>
                    <a:cubicBezTo>
                      <a:pt x="294" y="185"/>
                      <a:pt x="294" y="219"/>
                      <a:pt x="294" y="253"/>
                    </a:cubicBezTo>
                    <a:cubicBezTo>
                      <a:pt x="294" y="273"/>
                      <a:pt x="291" y="313"/>
                      <a:pt x="260" y="299"/>
                    </a:cubicBezTo>
                    <a:cubicBezTo>
                      <a:pt x="233" y="286"/>
                      <a:pt x="243" y="238"/>
                      <a:pt x="243" y="216"/>
                    </a:cubicBezTo>
                    <a:cubicBezTo>
                      <a:pt x="243" y="178"/>
                      <a:pt x="243" y="141"/>
                      <a:pt x="243" y="104"/>
                    </a:cubicBezTo>
                    <a:cubicBezTo>
                      <a:pt x="237" y="104"/>
                      <a:pt x="231" y="104"/>
                      <a:pt x="225" y="104"/>
                    </a:cubicBezTo>
                    <a:cubicBezTo>
                      <a:pt x="225" y="114"/>
                      <a:pt x="225" y="124"/>
                      <a:pt x="225" y="134"/>
                    </a:cubicBezTo>
                    <a:cubicBezTo>
                      <a:pt x="225" y="157"/>
                      <a:pt x="225" y="180"/>
                      <a:pt x="225" y="203"/>
                    </a:cubicBezTo>
                    <a:cubicBezTo>
                      <a:pt x="225" y="246"/>
                      <a:pt x="225" y="289"/>
                      <a:pt x="225" y="332"/>
                    </a:cubicBezTo>
                    <a:cubicBezTo>
                      <a:pt x="225" y="375"/>
                      <a:pt x="225" y="418"/>
                      <a:pt x="225" y="462"/>
                    </a:cubicBezTo>
                    <a:cubicBezTo>
                      <a:pt x="225" y="482"/>
                      <a:pt x="225" y="502"/>
                      <a:pt x="224" y="522"/>
                    </a:cubicBezTo>
                    <a:cubicBezTo>
                      <a:pt x="224" y="542"/>
                      <a:pt x="227" y="563"/>
                      <a:pt x="224" y="583"/>
                    </a:cubicBezTo>
                    <a:cubicBezTo>
                      <a:pt x="221" y="602"/>
                      <a:pt x="199" y="611"/>
                      <a:pt x="181" y="607"/>
                    </a:cubicBezTo>
                    <a:cubicBezTo>
                      <a:pt x="150" y="601"/>
                      <a:pt x="159" y="560"/>
                      <a:pt x="158" y="537"/>
                    </a:cubicBezTo>
                    <a:cubicBezTo>
                      <a:pt x="158" y="493"/>
                      <a:pt x="158" y="450"/>
                      <a:pt x="158" y="407"/>
                    </a:cubicBezTo>
                    <a:cubicBezTo>
                      <a:pt x="158" y="384"/>
                      <a:pt x="159" y="361"/>
                      <a:pt x="159" y="338"/>
                    </a:cubicBezTo>
                    <a:cubicBezTo>
                      <a:pt x="159" y="328"/>
                      <a:pt x="158" y="317"/>
                      <a:pt x="158" y="307"/>
                    </a:cubicBezTo>
                    <a:cubicBezTo>
                      <a:pt x="158" y="296"/>
                      <a:pt x="153" y="300"/>
                      <a:pt x="143" y="300"/>
                    </a:cubicBezTo>
                    <a:cubicBezTo>
                      <a:pt x="143" y="362"/>
                      <a:pt x="143" y="424"/>
                      <a:pt x="143" y="487"/>
                    </a:cubicBezTo>
                    <a:cubicBezTo>
                      <a:pt x="143" y="515"/>
                      <a:pt x="146" y="545"/>
                      <a:pt x="142" y="573"/>
                    </a:cubicBezTo>
                    <a:cubicBezTo>
                      <a:pt x="140" y="584"/>
                      <a:pt x="139" y="598"/>
                      <a:pt x="128" y="604"/>
                    </a:cubicBezTo>
                    <a:cubicBezTo>
                      <a:pt x="120" y="608"/>
                      <a:pt x="111" y="609"/>
                      <a:pt x="102" y="608"/>
                    </a:cubicBezTo>
                    <a:cubicBezTo>
                      <a:pt x="86" y="605"/>
                      <a:pt x="73" y="593"/>
                      <a:pt x="74" y="576"/>
                    </a:cubicBezTo>
                    <a:cubicBezTo>
                      <a:pt x="74" y="543"/>
                      <a:pt x="74" y="510"/>
                      <a:pt x="74" y="478"/>
                    </a:cubicBezTo>
                    <a:cubicBezTo>
                      <a:pt x="74" y="414"/>
                      <a:pt x="74" y="351"/>
                      <a:pt x="74" y="287"/>
                    </a:cubicBezTo>
                    <a:cubicBezTo>
                      <a:pt x="74" y="257"/>
                      <a:pt x="74" y="226"/>
                      <a:pt x="74" y="196"/>
                    </a:cubicBezTo>
                    <a:cubicBezTo>
                      <a:pt x="74" y="181"/>
                      <a:pt x="74" y="166"/>
                      <a:pt x="74" y="150"/>
                    </a:cubicBezTo>
                    <a:cubicBezTo>
                      <a:pt x="74" y="143"/>
                      <a:pt x="74" y="135"/>
                      <a:pt x="74" y="127"/>
                    </a:cubicBezTo>
                    <a:cubicBezTo>
                      <a:pt x="73" y="120"/>
                      <a:pt x="77" y="105"/>
                      <a:pt x="69" y="105"/>
                    </a:cubicBezTo>
                    <a:cubicBezTo>
                      <a:pt x="60" y="105"/>
                      <a:pt x="59" y="102"/>
                      <a:pt x="58" y="112"/>
                    </a:cubicBezTo>
                    <a:cubicBezTo>
                      <a:pt x="58" y="120"/>
                      <a:pt x="58" y="127"/>
                      <a:pt x="58" y="134"/>
                    </a:cubicBezTo>
                    <a:cubicBezTo>
                      <a:pt x="58" y="149"/>
                      <a:pt x="58" y="164"/>
                      <a:pt x="58" y="179"/>
                    </a:cubicBezTo>
                    <a:cubicBezTo>
                      <a:pt x="58" y="208"/>
                      <a:pt x="62" y="240"/>
                      <a:pt x="58" y="269"/>
                    </a:cubicBezTo>
                    <a:cubicBezTo>
                      <a:pt x="56" y="284"/>
                      <a:pt x="47" y="304"/>
                      <a:pt x="28" y="300"/>
                    </a:cubicBezTo>
                    <a:cubicBezTo>
                      <a:pt x="0" y="302"/>
                      <a:pt x="8" y="252"/>
                      <a:pt x="8" y="237"/>
                    </a:cubicBezTo>
                    <a:cubicBezTo>
                      <a:pt x="7" y="206"/>
                      <a:pt x="7" y="176"/>
                      <a:pt x="7" y="145"/>
                    </a:cubicBezTo>
                    <a:cubicBezTo>
                      <a:pt x="8" y="117"/>
                      <a:pt x="3" y="84"/>
                      <a:pt x="10" y="56"/>
                    </a:cubicBezTo>
                    <a:cubicBezTo>
                      <a:pt x="14" y="38"/>
                      <a:pt x="26" y="22"/>
                      <a:pt x="44" y="15"/>
                    </a:cubicBezTo>
                    <a:cubicBezTo>
                      <a:pt x="83" y="0"/>
                      <a:pt x="44" y="15"/>
                      <a:pt x="44" y="15"/>
                    </a:cubicBezTo>
                    <a:close/>
                  </a:path>
                </a:pathLst>
              </a:custGeom>
              <a:grpFill/>
              <a:ln>
                <a:noFill/>
              </a:ln>
            </p:spPr>
            <p:txBody>
              <a:bodyPr vert="horz" wrap="square" lIns="91440" tIns="45720" rIns="91440" bIns="45720" numCol="1" anchor="t" anchorCtr="0" compatLnSpc="1"/>
              <a:lstStyle/>
              <a:p>
                <a:endParaRPr lang="zh-CN" altLang="en-US"/>
              </a:p>
            </p:txBody>
          </p:sp>
        </p:grpSp>
        <p:grpSp>
          <p:nvGrpSpPr>
            <p:cNvPr id="126" name="组合 125"/>
            <p:cNvGrpSpPr/>
            <p:nvPr/>
          </p:nvGrpSpPr>
          <p:grpSpPr>
            <a:xfrm>
              <a:off x="3361259" y="3118296"/>
              <a:ext cx="215208" cy="515797"/>
              <a:chOff x="5522913" y="2003425"/>
              <a:chExt cx="1130300" cy="2817813"/>
            </a:xfrm>
            <a:solidFill>
              <a:srgbClr val="940140"/>
            </a:solidFill>
          </p:grpSpPr>
          <p:sp>
            <p:nvSpPr>
              <p:cNvPr id="135" name="Freeform 5"/>
              <p:cNvSpPr/>
              <p:nvPr/>
            </p:nvSpPr>
            <p:spPr bwMode="auto">
              <a:xfrm>
                <a:off x="5822952" y="2003425"/>
                <a:ext cx="565152" cy="542926"/>
              </a:xfrm>
              <a:custGeom>
                <a:avLst/>
                <a:gdLst>
                  <a:gd name="T0" fmla="*/ 59 w 149"/>
                  <a:gd name="T1" fmla="*/ 14 h 144"/>
                  <a:gd name="T2" fmla="*/ 129 w 149"/>
                  <a:gd name="T3" fmla="*/ 91 h 144"/>
                  <a:gd name="T4" fmla="*/ 29 w 149"/>
                  <a:gd name="T5" fmla="*/ 110 h 144"/>
                  <a:gd name="T6" fmla="*/ 59 w 149"/>
                  <a:gd name="T7" fmla="*/ 14 h 144"/>
                </a:gdLst>
                <a:ahLst/>
                <a:cxnLst>
                  <a:cxn ang="0">
                    <a:pos x="T0" y="T1"/>
                  </a:cxn>
                  <a:cxn ang="0">
                    <a:pos x="T2" y="T3"/>
                  </a:cxn>
                  <a:cxn ang="0">
                    <a:pos x="T4" y="T5"/>
                  </a:cxn>
                  <a:cxn ang="0">
                    <a:pos x="T6" y="T7"/>
                  </a:cxn>
                </a:cxnLst>
                <a:rect l="0" t="0" r="r" b="b"/>
                <a:pathLst>
                  <a:path w="149" h="144">
                    <a:moveTo>
                      <a:pt x="59" y="14"/>
                    </a:moveTo>
                    <a:cubicBezTo>
                      <a:pt x="101" y="0"/>
                      <a:pt x="149" y="50"/>
                      <a:pt x="129" y="91"/>
                    </a:cubicBezTo>
                    <a:cubicBezTo>
                      <a:pt x="117" y="133"/>
                      <a:pt x="55" y="144"/>
                      <a:pt x="29" y="110"/>
                    </a:cubicBezTo>
                    <a:cubicBezTo>
                      <a:pt x="0" y="79"/>
                      <a:pt x="17" y="22"/>
                      <a:pt x="59" y="14"/>
                    </a:cubicBezTo>
                    <a:close/>
                  </a:path>
                </a:pathLst>
              </a:custGeom>
              <a:grpFill/>
              <a:ln>
                <a:noFill/>
              </a:ln>
            </p:spPr>
            <p:txBody>
              <a:bodyPr vert="horz" wrap="square" lIns="91440" tIns="45720" rIns="91440" bIns="45720" numCol="1" anchor="t" anchorCtr="0" compatLnSpc="1"/>
              <a:lstStyle/>
              <a:p>
                <a:endParaRPr lang="zh-CN" altLang="en-US"/>
              </a:p>
            </p:txBody>
          </p:sp>
          <p:sp>
            <p:nvSpPr>
              <p:cNvPr id="136" name="Freeform 6"/>
              <p:cNvSpPr/>
              <p:nvPr/>
            </p:nvSpPr>
            <p:spPr bwMode="auto">
              <a:xfrm>
                <a:off x="5522913" y="2519362"/>
                <a:ext cx="1130300" cy="2301876"/>
              </a:xfrm>
              <a:custGeom>
                <a:avLst/>
                <a:gdLst>
                  <a:gd name="T0" fmla="*/ 44 w 298"/>
                  <a:gd name="T1" fmla="*/ 15 h 611"/>
                  <a:gd name="T2" fmla="*/ 139 w 298"/>
                  <a:gd name="T3" fmla="*/ 6 h 611"/>
                  <a:gd name="T4" fmla="*/ 229 w 298"/>
                  <a:gd name="T5" fmla="*/ 7 h 611"/>
                  <a:gd name="T6" fmla="*/ 290 w 298"/>
                  <a:gd name="T7" fmla="*/ 56 h 611"/>
                  <a:gd name="T8" fmla="*/ 294 w 298"/>
                  <a:gd name="T9" fmla="*/ 150 h 611"/>
                  <a:gd name="T10" fmla="*/ 294 w 298"/>
                  <a:gd name="T11" fmla="*/ 253 h 611"/>
                  <a:gd name="T12" fmla="*/ 260 w 298"/>
                  <a:gd name="T13" fmla="*/ 299 h 611"/>
                  <a:gd name="T14" fmla="*/ 243 w 298"/>
                  <a:gd name="T15" fmla="*/ 216 h 611"/>
                  <a:gd name="T16" fmla="*/ 243 w 298"/>
                  <a:gd name="T17" fmla="*/ 104 h 611"/>
                  <a:gd name="T18" fmla="*/ 225 w 298"/>
                  <a:gd name="T19" fmla="*/ 104 h 611"/>
                  <a:gd name="T20" fmla="*/ 225 w 298"/>
                  <a:gd name="T21" fmla="*/ 134 h 611"/>
                  <a:gd name="T22" fmla="*/ 225 w 298"/>
                  <a:gd name="T23" fmla="*/ 203 h 611"/>
                  <a:gd name="T24" fmla="*/ 225 w 298"/>
                  <a:gd name="T25" fmla="*/ 332 h 611"/>
                  <a:gd name="T26" fmla="*/ 225 w 298"/>
                  <a:gd name="T27" fmla="*/ 462 h 611"/>
                  <a:gd name="T28" fmla="*/ 224 w 298"/>
                  <a:gd name="T29" fmla="*/ 522 h 611"/>
                  <a:gd name="T30" fmla="*/ 224 w 298"/>
                  <a:gd name="T31" fmla="*/ 583 h 611"/>
                  <a:gd name="T32" fmla="*/ 181 w 298"/>
                  <a:gd name="T33" fmla="*/ 607 h 611"/>
                  <a:gd name="T34" fmla="*/ 158 w 298"/>
                  <a:gd name="T35" fmla="*/ 537 h 611"/>
                  <a:gd name="T36" fmla="*/ 158 w 298"/>
                  <a:gd name="T37" fmla="*/ 407 h 611"/>
                  <a:gd name="T38" fmla="*/ 159 w 298"/>
                  <a:gd name="T39" fmla="*/ 338 h 611"/>
                  <a:gd name="T40" fmla="*/ 158 w 298"/>
                  <a:gd name="T41" fmla="*/ 307 h 611"/>
                  <a:gd name="T42" fmla="*/ 143 w 298"/>
                  <a:gd name="T43" fmla="*/ 300 h 611"/>
                  <a:gd name="T44" fmla="*/ 143 w 298"/>
                  <a:gd name="T45" fmla="*/ 487 h 611"/>
                  <a:gd name="T46" fmla="*/ 142 w 298"/>
                  <a:gd name="T47" fmla="*/ 573 h 611"/>
                  <a:gd name="T48" fmla="*/ 128 w 298"/>
                  <a:gd name="T49" fmla="*/ 604 h 611"/>
                  <a:gd name="T50" fmla="*/ 102 w 298"/>
                  <a:gd name="T51" fmla="*/ 608 h 611"/>
                  <a:gd name="T52" fmla="*/ 74 w 298"/>
                  <a:gd name="T53" fmla="*/ 576 h 611"/>
                  <a:gd name="T54" fmla="*/ 74 w 298"/>
                  <a:gd name="T55" fmla="*/ 478 h 611"/>
                  <a:gd name="T56" fmla="*/ 74 w 298"/>
                  <a:gd name="T57" fmla="*/ 287 h 611"/>
                  <a:gd name="T58" fmla="*/ 74 w 298"/>
                  <a:gd name="T59" fmla="*/ 196 h 611"/>
                  <a:gd name="T60" fmla="*/ 74 w 298"/>
                  <a:gd name="T61" fmla="*/ 150 h 611"/>
                  <a:gd name="T62" fmla="*/ 74 w 298"/>
                  <a:gd name="T63" fmla="*/ 127 h 611"/>
                  <a:gd name="T64" fmla="*/ 69 w 298"/>
                  <a:gd name="T65" fmla="*/ 105 h 611"/>
                  <a:gd name="T66" fmla="*/ 58 w 298"/>
                  <a:gd name="T67" fmla="*/ 112 h 611"/>
                  <a:gd name="T68" fmla="*/ 58 w 298"/>
                  <a:gd name="T69" fmla="*/ 134 h 611"/>
                  <a:gd name="T70" fmla="*/ 58 w 298"/>
                  <a:gd name="T71" fmla="*/ 179 h 611"/>
                  <a:gd name="T72" fmla="*/ 58 w 298"/>
                  <a:gd name="T73" fmla="*/ 269 h 611"/>
                  <a:gd name="T74" fmla="*/ 28 w 298"/>
                  <a:gd name="T75" fmla="*/ 300 h 611"/>
                  <a:gd name="T76" fmla="*/ 8 w 298"/>
                  <a:gd name="T77" fmla="*/ 237 h 611"/>
                  <a:gd name="T78" fmla="*/ 7 w 298"/>
                  <a:gd name="T79" fmla="*/ 145 h 611"/>
                  <a:gd name="T80" fmla="*/ 10 w 298"/>
                  <a:gd name="T81" fmla="*/ 56 h 611"/>
                  <a:gd name="T82" fmla="*/ 44 w 298"/>
                  <a:gd name="T83" fmla="*/ 15 h 611"/>
                  <a:gd name="T84" fmla="*/ 44 w 298"/>
                  <a:gd name="T85" fmla="*/ 15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8" h="611">
                    <a:moveTo>
                      <a:pt x="44" y="15"/>
                    </a:moveTo>
                    <a:cubicBezTo>
                      <a:pt x="74" y="3"/>
                      <a:pt x="107" y="5"/>
                      <a:pt x="139" y="6"/>
                    </a:cubicBezTo>
                    <a:cubicBezTo>
                      <a:pt x="169" y="6"/>
                      <a:pt x="200" y="2"/>
                      <a:pt x="229" y="7"/>
                    </a:cubicBezTo>
                    <a:cubicBezTo>
                      <a:pt x="258" y="12"/>
                      <a:pt x="282" y="27"/>
                      <a:pt x="290" y="56"/>
                    </a:cubicBezTo>
                    <a:cubicBezTo>
                      <a:pt x="298" y="86"/>
                      <a:pt x="294" y="120"/>
                      <a:pt x="294" y="150"/>
                    </a:cubicBezTo>
                    <a:cubicBezTo>
                      <a:pt x="294" y="185"/>
                      <a:pt x="294" y="219"/>
                      <a:pt x="294" y="253"/>
                    </a:cubicBezTo>
                    <a:cubicBezTo>
                      <a:pt x="294" y="273"/>
                      <a:pt x="291" y="313"/>
                      <a:pt x="260" y="299"/>
                    </a:cubicBezTo>
                    <a:cubicBezTo>
                      <a:pt x="233" y="286"/>
                      <a:pt x="243" y="238"/>
                      <a:pt x="243" y="216"/>
                    </a:cubicBezTo>
                    <a:cubicBezTo>
                      <a:pt x="243" y="178"/>
                      <a:pt x="243" y="141"/>
                      <a:pt x="243" y="104"/>
                    </a:cubicBezTo>
                    <a:cubicBezTo>
                      <a:pt x="237" y="104"/>
                      <a:pt x="231" y="104"/>
                      <a:pt x="225" y="104"/>
                    </a:cubicBezTo>
                    <a:cubicBezTo>
                      <a:pt x="225" y="114"/>
                      <a:pt x="225" y="124"/>
                      <a:pt x="225" y="134"/>
                    </a:cubicBezTo>
                    <a:cubicBezTo>
                      <a:pt x="225" y="157"/>
                      <a:pt x="225" y="180"/>
                      <a:pt x="225" y="203"/>
                    </a:cubicBezTo>
                    <a:cubicBezTo>
                      <a:pt x="225" y="246"/>
                      <a:pt x="225" y="289"/>
                      <a:pt x="225" y="332"/>
                    </a:cubicBezTo>
                    <a:cubicBezTo>
                      <a:pt x="225" y="375"/>
                      <a:pt x="225" y="418"/>
                      <a:pt x="225" y="462"/>
                    </a:cubicBezTo>
                    <a:cubicBezTo>
                      <a:pt x="225" y="482"/>
                      <a:pt x="225" y="502"/>
                      <a:pt x="224" y="522"/>
                    </a:cubicBezTo>
                    <a:cubicBezTo>
                      <a:pt x="224" y="542"/>
                      <a:pt x="227" y="563"/>
                      <a:pt x="224" y="583"/>
                    </a:cubicBezTo>
                    <a:cubicBezTo>
                      <a:pt x="221" y="602"/>
                      <a:pt x="199" y="611"/>
                      <a:pt x="181" y="607"/>
                    </a:cubicBezTo>
                    <a:cubicBezTo>
                      <a:pt x="150" y="601"/>
                      <a:pt x="159" y="560"/>
                      <a:pt x="158" y="537"/>
                    </a:cubicBezTo>
                    <a:cubicBezTo>
                      <a:pt x="158" y="493"/>
                      <a:pt x="158" y="450"/>
                      <a:pt x="158" y="407"/>
                    </a:cubicBezTo>
                    <a:cubicBezTo>
                      <a:pt x="158" y="384"/>
                      <a:pt x="159" y="361"/>
                      <a:pt x="159" y="338"/>
                    </a:cubicBezTo>
                    <a:cubicBezTo>
                      <a:pt x="159" y="328"/>
                      <a:pt x="158" y="317"/>
                      <a:pt x="158" y="307"/>
                    </a:cubicBezTo>
                    <a:cubicBezTo>
                      <a:pt x="158" y="296"/>
                      <a:pt x="153" y="300"/>
                      <a:pt x="143" y="300"/>
                    </a:cubicBezTo>
                    <a:cubicBezTo>
                      <a:pt x="143" y="362"/>
                      <a:pt x="143" y="424"/>
                      <a:pt x="143" y="487"/>
                    </a:cubicBezTo>
                    <a:cubicBezTo>
                      <a:pt x="143" y="515"/>
                      <a:pt x="146" y="545"/>
                      <a:pt x="142" y="573"/>
                    </a:cubicBezTo>
                    <a:cubicBezTo>
                      <a:pt x="140" y="584"/>
                      <a:pt x="139" y="598"/>
                      <a:pt x="128" y="604"/>
                    </a:cubicBezTo>
                    <a:cubicBezTo>
                      <a:pt x="120" y="608"/>
                      <a:pt x="111" y="609"/>
                      <a:pt x="102" y="608"/>
                    </a:cubicBezTo>
                    <a:cubicBezTo>
                      <a:pt x="86" y="605"/>
                      <a:pt x="73" y="593"/>
                      <a:pt x="74" y="576"/>
                    </a:cubicBezTo>
                    <a:cubicBezTo>
                      <a:pt x="74" y="543"/>
                      <a:pt x="74" y="510"/>
                      <a:pt x="74" y="478"/>
                    </a:cubicBezTo>
                    <a:cubicBezTo>
                      <a:pt x="74" y="414"/>
                      <a:pt x="74" y="351"/>
                      <a:pt x="74" y="287"/>
                    </a:cubicBezTo>
                    <a:cubicBezTo>
                      <a:pt x="74" y="257"/>
                      <a:pt x="74" y="226"/>
                      <a:pt x="74" y="196"/>
                    </a:cubicBezTo>
                    <a:cubicBezTo>
                      <a:pt x="74" y="181"/>
                      <a:pt x="74" y="166"/>
                      <a:pt x="74" y="150"/>
                    </a:cubicBezTo>
                    <a:cubicBezTo>
                      <a:pt x="74" y="143"/>
                      <a:pt x="74" y="135"/>
                      <a:pt x="74" y="127"/>
                    </a:cubicBezTo>
                    <a:cubicBezTo>
                      <a:pt x="73" y="120"/>
                      <a:pt x="77" y="105"/>
                      <a:pt x="69" y="105"/>
                    </a:cubicBezTo>
                    <a:cubicBezTo>
                      <a:pt x="60" y="105"/>
                      <a:pt x="59" y="102"/>
                      <a:pt x="58" y="112"/>
                    </a:cubicBezTo>
                    <a:cubicBezTo>
                      <a:pt x="58" y="120"/>
                      <a:pt x="58" y="127"/>
                      <a:pt x="58" y="134"/>
                    </a:cubicBezTo>
                    <a:cubicBezTo>
                      <a:pt x="58" y="149"/>
                      <a:pt x="58" y="164"/>
                      <a:pt x="58" y="179"/>
                    </a:cubicBezTo>
                    <a:cubicBezTo>
                      <a:pt x="58" y="208"/>
                      <a:pt x="62" y="240"/>
                      <a:pt x="58" y="269"/>
                    </a:cubicBezTo>
                    <a:cubicBezTo>
                      <a:pt x="56" y="284"/>
                      <a:pt x="47" y="304"/>
                      <a:pt x="28" y="300"/>
                    </a:cubicBezTo>
                    <a:cubicBezTo>
                      <a:pt x="0" y="302"/>
                      <a:pt x="8" y="252"/>
                      <a:pt x="8" y="237"/>
                    </a:cubicBezTo>
                    <a:cubicBezTo>
                      <a:pt x="7" y="206"/>
                      <a:pt x="7" y="176"/>
                      <a:pt x="7" y="145"/>
                    </a:cubicBezTo>
                    <a:cubicBezTo>
                      <a:pt x="8" y="117"/>
                      <a:pt x="3" y="84"/>
                      <a:pt x="10" y="56"/>
                    </a:cubicBezTo>
                    <a:cubicBezTo>
                      <a:pt x="14" y="38"/>
                      <a:pt x="26" y="22"/>
                      <a:pt x="44" y="15"/>
                    </a:cubicBezTo>
                    <a:cubicBezTo>
                      <a:pt x="83" y="0"/>
                      <a:pt x="44" y="15"/>
                      <a:pt x="44" y="15"/>
                    </a:cubicBezTo>
                    <a:close/>
                  </a:path>
                </a:pathLst>
              </a:custGeom>
              <a:grpFill/>
              <a:ln>
                <a:noFill/>
              </a:ln>
            </p:spPr>
            <p:txBody>
              <a:bodyPr vert="horz" wrap="square" lIns="91440" tIns="45720" rIns="91440" bIns="45720" numCol="1" anchor="t" anchorCtr="0" compatLnSpc="1"/>
              <a:lstStyle/>
              <a:p>
                <a:endParaRPr lang="zh-CN" altLang="en-US"/>
              </a:p>
            </p:txBody>
          </p:sp>
        </p:grpSp>
        <p:grpSp>
          <p:nvGrpSpPr>
            <p:cNvPr id="127" name="组合 126"/>
            <p:cNvGrpSpPr/>
            <p:nvPr/>
          </p:nvGrpSpPr>
          <p:grpSpPr>
            <a:xfrm>
              <a:off x="3795061" y="3118296"/>
              <a:ext cx="215208" cy="515797"/>
              <a:chOff x="5522913" y="2003425"/>
              <a:chExt cx="1130300" cy="2817813"/>
            </a:xfrm>
            <a:solidFill>
              <a:srgbClr val="940140"/>
            </a:solidFill>
          </p:grpSpPr>
          <p:sp>
            <p:nvSpPr>
              <p:cNvPr id="133" name="Freeform 5"/>
              <p:cNvSpPr/>
              <p:nvPr/>
            </p:nvSpPr>
            <p:spPr bwMode="auto">
              <a:xfrm>
                <a:off x="5822952" y="2003425"/>
                <a:ext cx="565152" cy="542926"/>
              </a:xfrm>
              <a:custGeom>
                <a:avLst/>
                <a:gdLst>
                  <a:gd name="T0" fmla="*/ 59 w 149"/>
                  <a:gd name="T1" fmla="*/ 14 h 144"/>
                  <a:gd name="T2" fmla="*/ 129 w 149"/>
                  <a:gd name="T3" fmla="*/ 91 h 144"/>
                  <a:gd name="T4" fmla="*/ 29 w 149"/>
                  <a:gd name="T5" fmla="*/ 110 h 144"/>
                  <a:gd name="T6" fmla="*/ 59 w 149"/>
                  <a:gd name="T7" fmla="*/ 14 h 144"/>
                </a:gdLst>
                <a:ahLst/>
                <a:cxnLst>
                  <a:cxn ang="0">
                    <a:pos x="T0" y="T1"/>
                  </a:cxn>
                  <a:cxn ang="0">
                    <a:pos x="T2" y="T3"/>
                  </a:cxn>
                  <a:cxn ang="0">
                    <a:pos x="T4" y="T5"/>
                  </a:cxn>
                  <a:cxn ang="0">
                    <a:pos x="T6" y="T7"/>
                  </a:cxn>
                </a:cxnLst>
                <a:rect l="0" t="0" r="r" b="b"/>
                <a:pathLst>
                  <a:path w="149" h="144">
                    <a:moveTo>
                      <a:pt x="59" y="14"/>
                    </a:moveTo>
                    <a:cubicBezTo>
                      <a:pt x="101" y="0"/>
                      <a:pt x="149" y="50"/>
                      <a:pt x="129" y="91"/>
                    </a:cubicBezTo>
                    <a:cubicBezTo>
                      <a:pt x="117" y="133"/>
                      <a:pt x="55" y="144"/>
                      <a:pt x="29" y="110"/>
                    </a:cubicBezTo>
                    <a:cubicBezTo>
                      <a:pt x="0" y="79"/>
                      <a:pt x="17" y="22"/>
                      <a:pt x="59" y="14"/>
                    </a:cubicBezTo>
                    <a:close/>
                  </a:path>
                </a:pathLst>
              </a:custGeom>
              <a:grpFill/>
              <a:ln>
                <a:noFill/>
              </a:ln>
            </p:spPr>
            <p:txBody>
              <a:bodyPr vert="horz" wrap="square" lIns="91440" tIns="45720" rIns="91440" bIns="45720" numCol="1" anchor="t" anchorCtr="0" compatLnSpc="1"/>
              <a:lstStyle/>
              <a:p>
                <a:endParaRPr lang="zh-CN" altLang="en-US"/>
              </a:p>
            </p:txBody>
          </p:sp>
          <p:sp>
            <p:nvSpPr>
              <p:cNvPr id="134" name="Freeform 6"/>
              <p:cNvSpPr/>
              <p:nvPr/>
            </p:nvSpPr>
            <p:spPr bwMode="auto">
              <a:xfrm>
                <a:off x="5522913" y="2519362"/>
                <a:ext cx="1130300" cy="2301876"/>
              </a:xfrm>
              <a:custGeom>
                <a:avLst/>
                <a:gdLst>
                  <a:gd name="T0" fmla="*/ 44 w 298"/>
                  <a:gd name="T1" fmla="*/ 15 h 611"/>
                  <a:gd name="T2" fmla="*/ 139 w 298"/>
                  <a:gd name="T3" fmla="*/ 6 h 611"/>
                  <a:gd name="T4" fmla="*/ 229 w 298"/>
                  <a:gd name="T5" fmla="*/ 7 h 611"/>
                  <a:gd name="T6" fmla="*/ 290 w 298"/>
                  <a:gd name="T7" fmla="*/ 56 h 611"/>
                  <a:gd name="T8" fmla="*/ 294 w 298"/>
                  <a:gd name="T9" fmla="*/ 150 h 611"/>
                  <a:gd name="T10" fmla="*/ 294 w 298"/>
                  <a:gd name="T11" fmla="*/ 253 h 611"/>
                  <a:gd name="T12" fmla="*/ 260 w 298"/>
                  <a:gd name="T13" fmla="*/ 299 h 611"/>
                  <a:gd name="T14" fmla="*/ 243 w 298"/>
                  <a:gd name="T15" fmla="*/ 216 h 611"/>
                  <a:gd name="T16" fmla="*/ 243 w 298"/>
                  <a:gd name="T17" fmla="*/ 104 h 611"/>
                  <a:gd name="T18" fmla="*/ 225 w 298"/>
                  <a:gd name="T19" fmla="*/ 104 h 611"/>
                  <a:gd name="T20" fmla="*/ 225 w 298"/>
                  <a:gd name="T21" fmla="*/ 134 h 611"/>
                  <a:gd name="T22" fmla="*/ 225 w 298"/>
                  <a:gd name="T23" fmla="*/ 203 h 611"/>
                  <a:gd name="T24" fmla="*/ 225 w 298"/>
                  <a:gd name="T25" fmla="*/ 332 h 611"/>
                  <a:gd name="T26" fmla="*/ 225 w 298"/>
                  <a:gd name="T27" fmla="*/ 462 h 611"/>
                  <a:gd name="T28" fmla="*/ 224 w 298"/>
                  <a:gd name="T29" fmla="*/ 522 h 611"/>
                  <a:gd name="T30" fmla="*/ 224 w 298"/>
                  <a:gd name="T31" fmla="*/ 583 h 611"/>
                  <a:gd name="T32" fmla="*/ 181 w 298"/>
                  <a:gd name="T33" fmla="*/ 607 h 611"/>
                  <a:gd name="T34" fmla="*/ 158 w 298"/>
                  <a:gd name="T35" fmla="*/ 537 h 611"/>
                  <a:gd name="T36" fmla="*/ 158 w 298"/>
                  <a:gd name="T37" fmla="*/ 407 h 611"/>
                  <a:gd name="T38" fmla="*/ 159 w 298"/>
                  <a:gd name="T39" fmla="*/ 338 h 611"/>
                  <a:gd name="T40" fmla="*/ 158 w 298"/>
                  <a:gd name="T41" fmla="*/ 307 h 611"/>
                  <a:gd name="T42" fmla="*/ 143 w 298"/>
                  <a:gd name="T43" fmla="*/ 300 h 611"/>
                  <a:gd name="T44" fmla="*/ 143 w 298"/>
                  <a:gd name="T45" fmla="*/ 487 h 611"/>
                  <a:gd name="T46" fmla="*/ 142 w 298"/>
                  <a:gd name="T47" fmla="*/ 573 h 611"/>
                  <a:gd name="T48" fmla="*/ 128 w 298"/>
                  <a:gd name="T49" fmla="*/ 604 h 611"/>
                  <a:gd name="T50" fmla="*/ 102 w 298"/>
                  <a:gd name="T51" fmla="*/ 608 h 611"/>
                  <a:gd name="T52" fmla="*/ 74 w 298"/>
                  <a:gd name="T53" fmla="*/ 576 h 611"/>
                  <a:gd name="T54" fmla="*/ 74 w 298"/>
                  <a:gd name="T55" fmla="*/ 478 h 611"/>
                  <a:gd name="T56" fmla="*/ 74 w 298"/>
                  <a:gd name="T57" fmla="*/ 287 h 611"/>
                  <a:gd name="T58" fmla="*/ 74 w 298"/>
                  <a:gd name="T59" fmla="*/ 196 h 611"/>
                  <a:gd name="T60" fmla="*/ 74 w 298"/>
                  <a:gd name="T61" fmla="*/ 150 h 611"/>
                  <a:gd name="T62" fmla="*/ 74 w 298"/>
                  <a:gd name="T63" fmla="*/ 127 h 611"/>
                  <a:gd name="T64" fmla="*/ 69 w 298"/>
                  <a:gd name="T65" fmla="*/ 105 h 611"/>
                  <a:gd name="T66" fmla="*/ 58 w 298"/>
                  <a:gd name="T67" fmla="*/ 112 h 611"/>
                  <a:gd name="T68" fmla="*/ 58 w 298"/>
                  <a:gd name="T69" fmla="*/ 134 h 611"/>
                  <a:gd name="T70" fmla="*/ 58 w 298"/>
                  <a:gd name="T71" fmla="*/ 179 h 611"/>
                  <a:gd name="T72" fmla="*/ 58 w 298"/>
                  <a:gd name="T73" fmla="*/ 269 h 611"/>
                  <a:gd name="T74" fmla="*/ 28 w 298"/>
                  <a:gd name="T75" fmla="*/ 300 h 611"/>
                  <a:gd name="T76" fmla="*/ 8 w 298"/>
                  <a:gd name="T77" fmla="*/ 237 h 611"/>
                  <a:gd name="T78" fmla="*/ 7 w 298"/>
                  <a:gd name="T79" fmla="*/ 145 h 611"/>
                  <a:gd name="T80" fmla="*/ 10 w 298"/>
                  <a:gd name="T81" fmla="*/ 56 h 611"/>
                  <a:gd name="T82" fmla="*/ 44 w 298"/>
                  <a:gd name="T83" fmla="*/ 15 h 611"/>
                  <a:gd name="T84" fmla="*/ 44 w 298"/>
                  <a:gd name="T85" fmla="*/ 15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8" h="611">
                    <a:moveTo>
                      <a:pt x="44" y="15"/>
                    </a:moveTo>
                    <a:cubicBezTo>
                      <a:pt x="74" y="3"/>
                      <a:pt x="107" y="5"/>
                      <a:pt x="139" y="6"/>
                    </a:cubicBezTo>
                    <a:cubicBezTo>
                      <a:pt x="169" y="6"/>
                      <a:pt x="200" y="2"/>
                      <a:pt x="229" y="7"/>
                    </a:cubicBezTo>
                    <a:cubicBezTo>
                      <a:pt x="258" y="12"/>
                      <a:pt x="282" y="27"/>
                      <a:pt x="290" y="56"/>
                    </a:cubicBezTo>
                    <a:cubicBezTo>
                      <a:pt x="298" y="86"/>
                      <a:pt x="294" y="120"/>
                      <a:pt x="294" y="150"/>
                    </a:cubicBezTo>
                    <a:cubicBezTo>
                      <a:pt x="294" y="185"/>
                      <a:pt x="294" y="219"/>
                      <a:pt x="294" y="253"/>
                    </a:cubicBezTo>
                    <a:cubicBezTo>
                      <a:pt x="294" y="273"/>
                      <a:pt x="291" y="313"/>
                      <a:pt x="260" y="299"/>
                    </a:cubicBezTo>
                    <a:cubicBezTo>
                      <a:pt x="233" y="286"/>
                      <a:pt x="243" y="238"/>
                      <a:pt x="243" y="216"/>
                    </a:cubicBezTo>
                    <a:cubicBezTo>
                      <a:pt x="243" y="178"/>
                      <a:pt x="243" y="141"/>
                      <a:pt x="243" y="104"/>
                    </a:cubicBezTo>
                    <a:cubicBezTo>
                      <a:pt x="237" y="104"/>
                      <a:pt x="231" y="104"/>
                      <a:pt x="225" y="104"/>
                    </a:cubicBezTo>
                    <a:cubicBezTo>
                      <a:pt x="225" y="114"/>
                      <a:pt x="225" y="124"/>
                      <a:pt x="225" y="134"/>
                    </a:cubicBezTo>
                    <a:cubicBezTo>
                      <a:pt x="225" y="157"/>
                      <a:pt x="225" y="180"/>
                      <a:pt x="225" y="203"/>
                    </a:cubicBezTo>
                    <a:cubicBezTo>
                      <a:pt x="225" y="246"/>
                      <a:pt x="225" y="289"/>
                      <a:pt x="225" y="332"/>
                    </a:cubicBezTo>
                    <a:cubicBezTo>
                      <a:pt x="225" y="375"/>
                      <a:pt x="225" y="418"/>
                      <a:pt x="225" y="462"/>
                    </a:cubicBezTo>
                    <a:cubicBezTo>
                      <a:pt x="225" y="482"/>
                      <a:pt x="225" y="502"/>
                      <a:pt x="224" y="522"/>
                    </a:cubicBezTo>
                    <a:cubicBezTo>
                      <a:pt x="224" y="542"/>
                      <a:pt x="227" y="563"/>
                      <a:pt x="224" y="583"/>
                    </a:cubicBezTo>
                    <a:cubicBezTo>
                      <a:pt x="221" y="602"/>
                      <a:pt x="199" y="611"/>
                      <a:pt x="181" y="607"/>
                    </a:cubicBezTo>
                    <a:cubicBezTo>
                      <a:pt x="150" y="601"/>
                      <a:pt x="159" y="560"/>
                      <a:pt x="158" y="537"/>
                    </a:cubicBezTo>
                    <a:cubicBezTo>
                      <a:pt x="158" y="493"/>
                      <a:pt x="158" y="450"/>
                      <a:pt x="158" y="407"/>
                    </a:cubicBezTo>
                    <a:cubicBezTo>
                      <a:pt x="158" y="384"/>
                      <a:pt x="159" y="361"/>
                      <a:pt x="159" y="338"/>
                    </a:cubicBezTo>
                    <a:cubicBezTo>
                      <a:pt x="159" y="328"/>
                      <a:pt x="158" y="317"/>
                      <a:pt x="158" y="307"/>
                    </a:cubicBezTo>
                    <a:cubicBezTo>
                      <a:pt x="158" y="296"/>
                      <a:pt x="153" y="300"/>
                      <a:pt x="143" y="300"/>
                    </a:cubicBezTo>
                    <a:cubicBezTo>
                      <a:pt x="143" y="362"/>
                      <a:pt x="143" y="424"/>
                      <a:pt x="143" y="487"/>
                    </a:cubicBezTo>
                    <a:cubicBezTo>
                      <a:pt x="143" y="515"/>
                      <a:pt x="146" y="545"/>
                      <a:pt x="142" y="573"/>
                    </a:cubicBezTo>
                    <a:cubicBezTo>
                      <a:pt x="140" y="584"/>
                      <a:pt x="139" y="598"/>
                      <a:pt x="128" y="604"/>
                    </a:cubicBezTo>
                    <a:cubicBezTo>
                      <a:pt x="120" y="608"/>
                      <a:pt x="111" y="609"/>
                      <a:pt x="102" y="608"/>
                    </a:cubicBezTo>
                    <a:cubicBezTo>
                      <a:pt x="86" y="605"/>
                      <a:pt x="73" y="593"/>
                      <a:pt x="74" y="576"/>
                    </a:cubicBezTo>
                    <a:cubicBezTo>
                      <a:pt x="74" y="543"/>
                      <a:pt x="74" y="510"/>
                      <a:pt x="74" y="478"/>
                    </a:cubicBezTo>
                    <a:cubicBezTo>
                      <a:pt x="74" y="414"/>
                      <a:pt x="74" y="351"/>
                      <a:pt x="74" y="287"/>
                    </a:cubicBezTo>
                    <a:cubicBezTo>
                      <a:pt x="74" y="257"/>
                      <a:pt x="74" y="226"/>
                      <a:pt x="74" y="196"/>
                    </a:cubicBezTo>
                    <a:cubicBezTo>
                      <a:pt x="74" y="181"/>
                      <a:pt x="74" y="166"/>
                      <a:pt x="74" y="150"/>
                    </a:cubicBezTo>
                    <a:cubicBezTo>
                      <a:pt x="74" y="143"/>
                      <a:pt x="74" y="135"/>
                      <a:pt x="74" y="127"/>
                    </a:cubicBezTo>
                    <a:cubicBezTo>
                      <a:pt x="73" y="120"/>
                      <a:pt x="77" y="105"/>
                      <a:pt x="69" y="105"/>
                    </a:cubicBezTo>
                    <a:cubicBezTo>
                      <a:pt x="60" y="105"/>
                      <a:pt x="59" y="102"/>
                      <a:pt x="58" y="112"/>
                    </a:cubicBezTo>
                    <a:cubicBezTo>
                      <a:pt x="58" y="120"/>
                      <a:pt x="58" y="127"/>
                      <a:pt x="58" y="134"/>
                    </a:cubicBezTo>
                    <a:cubicBezTo>
                      <a:pt x="58" y="149"/>
                      <a:pt x="58" y="164"/>
                      <a:pt x="58" y="179"/>
                    </a:cubicBezTo>
                    <a:cubicBezTo>
                      <a:pt x="58" y="208"/>
                      <a:pt x="62" y="240"/>
                      <a:pt x="58" y="269"/>
                    </a:cubicBezTo>
                    <a:cubicBezTo>
                      <a:pt x="56" y="284"/>
                      <a:pt x="47" y="304"/>
                      <a:pt x="28" y="300"/>
                    </a:cubicBezTo>
                    <a:cubicBezTo>
                      <a:pt x="0" y="302"/>
                      <a:pt x="8" y="252"/>
                      <a:pt x="8" y="237"/>
                    </a:cubicBezTo>
                    <a:cubicBezTo>
                      <a:pt x="7" y="206"/>
                      <a:pt x="7" y="176"/>
                      <a:pt x="7" y="145"/>
                    </a:cubicBezTo>
                    <a:cubicBezTo>
                      <a:pt x="8" y="117"/>
                      <a:pt x="3" y="84"/>
                      <a:pt x="10" y="56"/>
                    </a:cubicBezTo>
                    <a:cubicBezTo>
                      <a:pt x="14" y="38"/>
                      <a:pt x="26" y="22"/>
                      <a:pt x="44" y="15"/>
                    </a:cubicBezTo>
                    <a:cubicBezTo>
                      <a:pt x="83" y="0"/>
                      <a:pt x="44" y="15"/>
                      <a:pt x="44" y="15"/>
                    </a:cubicBezTo>
                    <a:close/>
                  </a:path>
                </a:pathLst>
              </a:custGeom>
              <a:grpFill/>
              <a:ln>
                <a:noFill/>
              </a:ln>
            </p:spPr>
            <p:txBody>
              <a:bodyPr vert="horz" wrap="square" lIns="91440" tIns="45720" rIns="91440" bIns="45720" numCol="1" anchor="t" anchorCtr="0" compatLnSpc="1"/>
              <a:lstStyle/>
              <a:p>
                <a:endParaRPr lang="zh-CN" altLang="en-US"/>
              </a:p>
            </p:txBody>
          </p:sp>
        </p:grpSp>
        <p:grpSp>
          <p:nvGrpSpPr>
            <p:cNvPr id="140" name="组合 139"/>
            <p:cNvGrpSpPr/>
            <p:nvPr/>
          </p:nvGrpSpPr>
          <p:grpSpPr>
            <a:xfrm>
              <a:off x="4228863" y="3118296"/>
              <a:ext cx="215208" cy="515797"/>
              <a:chOff x="5522913" y="2003425"/>
              <a:chExt cx="1130300" cy="2817813"/>
            </a:xfrm>
            <a:solidFill>
              <a:srgbClr val="940140"/>
            </a:solidFill>
          </p:grpSpPr>
          <p:sp>
            <p:nvSpPr>
              <p:cNvPr id="147" name="Freeform 5"/>
              <p:cNvSpPr/>
              <p:nvPr/>
            </p:nvSpPr>
            <p:spPr bwMode="auto">
              <a:xfrm>
                <a:off x="5822952" y="2003425"/>
                <a:ext cx="565152" cy="542926"/>
              </a:xfrm>
              <a:custGeom>
                <a:avLst/>
                <a:gdLst>
                  <a:gd name="T0" fmla="*/ 59 w 149"/>
                  <a:gd name="T1" fmla="*/ 14 h 144"/>
                  <a:gd name="T2" fmla="*/ 129 w 149"/>
                  <a:gd name="T3" fmla="*/ 91 h 144"/>
                  <a:gd name="T4" fmla="*/ 29 w 149"/>
                  <a:gd name="T5" fmla="*/ 110 h 144"/>
                  <a:gd name="T6" fmla="*/ 59 w 149"/>
                  <a:gd name="T7" fmla="*/ 14 h 144"/>
                </a:gdLst>
                <a:ahLst/>
                <a:cxnLst>
                  <a:cxn ang="0">
                    <a:pos x="T0" y="T1"/>
                  </a:cxn>
                  <a:cxn ang="0">
                    <a:pos x="T2" y="T3"/>
                  </a:cxn>
                  <a:cxn ang="0">
                    <a:pos x="T4" y="T5"/>
                  </a:cxn>
                  <a:cxn ang="0">
                    <a:pos x="T6" y="T7"/>
                  </a:cxn>
                </a:cxnLst>
                <a:rect l="0" t="0" r="r" b="b"/>
                <a:pathLst>
                  <a:path w="149" h="144">
                    <a:moveTo>
                      <a:pt x="59" y="14"/>
                    </a:moveTo>
                    <a:cubicBezTo>
                      <a:pt x="101" y="0"/>
                      <a:pt x="149" y="50"/>
                      <a:pt x="129" y="91"/>
                    </a:cubicBezTo>
                    <a:cubicBezTo>
                      <a:pt x="117" y="133"/>
                      <a:pt x="55" y="144"/>
                      <a:pt x="29" y="110"/>
                    </a:cubicBezTo>
                    <a:cubicBezTo>
                      <a:pt x="0" y="79"/>
                      <a:pt x="17" y="22"/>
                      <a:pt x="59" y="14"/>
                    </a:cubicBezTo>
                    <a:close/>
                  </a:path>
                </a:pathLst>
              </a:custGeom>
              <a:grpFill/>
              <a:ln>
                <a:noFill/>
              </a:ln>
            </p:spPr>
            <p:txBody>
              <a:bodyPr vert="horz" wrap="square" lIns="91440" tIns="45720" rIns="91440" bIns="45720" numCol="1" anchor="t" anchorCtr="0" compatLnSpc="1"/>
              <a:lstStyle/>
              <a:p>
                <a:endParaRPr lang="zh-CN" altLang="en-US"/>
              </a:p>
            </p:txBody>
          </p:sp>
          <p:sp>
            <p:nvSpPr>
              <p:cNvPr id="148" name="Freeform 6"/>
              <p:cNvSpPr/>
              <p:nvPr/>
            </p:nvSpPr>
            <p:spPr bwMode="auto">
              <a:xfrm>
                <a:off x="5522913" y="2519362"/>
                <a:ext cx="1130300" cy="2301876"/>
              </a:xfrm>
              <a:custGeom>
                <a:avLst/>
                <a:gdLst>
                  <a:gd name="T0" fmla="*/ 44 w 298"/>
                  <a:gd name="T1" fmla="*/ 15 h 611"/>
                  <a:gd name="T2" fmla="*/ 139 w 298"/>
                  <a:gd name="T3" fmla="*/ 6 h 611"/>
                  <a:gd name="T4" fmla="*/ 229 w 298"/>
                  <a:gd name="T5" fmla="*/ 7 h 611"/>
                  <a:gd name="T6" fmla="*/ 290 w 298"/>
                  <a:gd name="T7" fmla="*/ 56 h 611"/>
                  <a:gd name="T8" fmla="*/ 294 w 298"/>
                  <a:gd name="T9" fmla="*/ 150 h 611"/>
                  <a:gd name="T10" fmla="*/ 294 w 298"/>
                  <a:gd name="T11" fmla="*/ 253 h 611"/>
                  <a:gd name="T12" fmla="*/ 260 w 298"/>
                  <a:gd name="T13" fmla="*/ 299 h 611"/>
                  <a:gd name="T14" fmla="*/ 243 w 298"/>
                  <a:gd name="T15" fmla="*/ 216 h 611"/>
                  <a:gd name="T16" fmla="*/ 243 w 298"/>
                  <a:gd name="T17" fmla="*/ 104 h 611"/>
                  <a:gd name="T18" fmla="*/ 225 w 298"/>
                  <a:gd name="T19" fmla="*/ 104 h 611"/>
                  <a:gd name="T20" fmla="*/ 225 w 298"/>
                  <a:gd name="T21" fmla="*/ 134 h 611"/>
                  <a:gd name="T22" fmla="*/ 225 w 298"/>
                  <a:gd name="T23" fmla="*/ 203 h 611"/>
                  <a:gd name="T24" fmla="*/ 225 w 298"/>
                  <a:gd name="T25" fmla="*/ 332 h 611"/>
                  <a:gd name="T26" fmla="*/ 225 w 298"/>
                  <a:gd name="T27" fmla="*/ 462 h 611"/>
                  <a:gd name="T28" fmla="*/ 224 w 298"/>
                  <a:gd name="T29" fmla="*/ 522 h 611"/>
                  <a:gd name="T30" fmla="*/ 224 w 298"/>
                  <a:gd name="T31" fmla="*/ 583 h 611"/>
                  <a:gd name="T32" fmla="*/ 181 w 298"/>
                  <a:gd name="T33" fmla="*/ 607 h 611"/>
                  <a:gd name="T34" fmla="*/ 158 w 298"/>
                  <a:gd name="T35" fmla="*/ 537 h 611"/>
                  <a:gd name="T36" fmla="*/ 158 w 298"/>
                  <a:gd name="T37" fmla="*/ 407 h 611"/>
                  <a:gd name="T38" fmla="*/ 159 w 298"/>
                  <a:gd name="T39" fmla="*/ 338 h 611"/>
                  <a:gd name="T40" fmla="*/ 158 w 298"/>
                  <a:gd name="T41" fmla="*/ 307 h 611"/>
                  <a:gd name="T42" fmla="*/ 143 w 298"/>
                  <a:gd name="T43" fmla="*/ 300 h 611"/>
                  <a:gd name="T44" fmla="*/ 143 w 298"/>
                  <a:gd name="T45" fmla="*/ 487 h 611"/>
                  <a:gd name="T46" fmla="*/ 142 w 298"/>
                  <a:gd name="T47" fmla="*/ 573 h 611"/>
                  <a:gd name="T48" fmla="*/ 128 w 298"/>
                  <a:gd name="T49" fmla="*/ 604 h 611"/>
                  <a:gd name="T50" fmla="*/ 102 w 298"/>
                  <a:gd name="T51" fmla="*/ 608 h 611"/>
                  <a:gd name="T52" fmla="*/ 74 w 298"/>
                  <a:gd name="T53" fmla="*/ 576 h 611"/>
                  <a:gd name="T54" fmla="*/ 74 w 298"/>
                  <a:gd name="T55" fmla="*/ 478 h 611"/>
                  <a:gd name="T56" fmla="*/ 74 w 298"/>
                  <a:gd name="T57" fmla="*/ 287 h 611"/>
                  <a:gd name="T58" fmla="*/ 74 w 298"/>
                  <a:gd name="T59" fmla="*/ 196 h 611"/>
                  <a:gd name="T60" fmla="*/ 74 w 298"/>
                  <a:gd name="T61" fmla="*/ 150 h 611"/>
                  <a:gd name="T62" fmla="*/ 74 w 298"/>
                  <a:gd name="T63" fmla="*/ 127 h 611"/>
                  <a:gd name="T64" fmla="*/ 69 w 298"/>
                  <a:gd name="T65" fmla="*/ 105 h 611"/>
                  <a:gd name="T66" fmla="*/ 58 w 298"/>
                  <a:gd name="T67" fmla="*/ 112 h 611"/>
                  <a:gd name="T68" fmla="*/ 58 w 298"/>
                  <a:gd name="T69" fmla="*/ 134 h 611"/>
                  <a:gd name="T70" fmla="*/ 58 w 298"/>
                  <a:gd name="T71" fmla="*/ 179 h 611"/>
                  <a:gd name="T72" fmla="*/ 58 w 298"/>
                  <a:gd name="T73" fmla="*/ 269 h 611"/>
                  <a:gd name="T74" fmla="*/ 28 w 298"/>
                  <a:gd name="T75" fmla="*/ 300 h 611"/>
                  <a:gd name="T76" fmla="*/ 8 w 298"/>
                  <a:gd name="T77" fmla="*/ 237 h 611"/>
                  <a:gd name="T78" fmla="*/ 7 w 298"/>
                  <a:gd name="T79" fmla="*/ 145 h 611"/>
                  <a:gd name="T80" fmla="*/ 10 w 298"/>
                  <a:gd name="T81" fmla="*/ 56 h 611"/>
                  <a:gd name="T82" fmla="*/ 44 w 298"/>
                  <a:gd name="T83" fmla="*/ 15 h 611"/>
                  <a:gd name="T84" fmla="*/ 44 w 298"/>
                  <a:gd name="T85" fmla="*/ 15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8" h="611">
                    <a:moveTo>
                      <a:pt x="44" y="15"/>
                    </a:moveTo>
                    <a:cubicBezTo>
                      <a:pt x="74" y="3"/>
                      <a:pt x="107" y="5"/>
                      <a:pt x="139" y="6"/>
                    </a:cubicBezTo>
                    <a:cubicBezTo>
                      <a:pt x="169" y="6"/>
                      <a:pt x="200" y="2"/>
                      <a:pt x="229" y="7"/>
                    </a:cubicBezTo>
                    <a:cubicBezTo>
                      <a:pt x="258" y="12"/>
                      <a:pt x="282" y="27"/>
                      <a:pt x="290" y="56"/>
                    </a:cubicBezTo>
                    <a:cubicBezTo>
                      <a:pt x="298" y="86"/>
                      <a:pt x="294" y="120"/>
                      <a:pt x="294" y="150"/>
                    </a:cubicBezTo>
                    <a:cubicBezTo>
                      <a:pt x="294" y="185"/>
                      <a:pt x="294" y="219"/>
                      <a:pt x="294" y="253"/>
                    </a:cubicBezTo>
                    <a:cubicBezTo>
                      <a:pt x="294" y="273"/>
                      <a:pt x="291" y="313"/>
                      <a:pt x="260" y="299"/>
                    </a:cubicBezTo>
                    <a:cubicBezTo>
                      <a:pt x="233" y="286"/>
                      <a:pt x="243" y="238"/>
                      <a:pt x="243" y="216"/>
                    </a:cubicBezTo>
                    <a:cubicBezTo>
                      <a:pt x="243" y="178"/>
                      <a:pt x="243" y="141"/>
                      <a:pt x="243" y="104"/>
                    </a:cubicBezTo>
                    <a:cubicBezTo>
                      <a:pt x="237" y="104"/>
                      <a:pt x="231" y="104"/>
                      <a:pt x="225" y="104"/>
                    </a:cubicBezTo>
                    <a:cubicBezTo>
                      <a:pt x="225" y="114"/>
                      <a:pt x="225" y="124"/>
                      <a:pt x="225" y="134"/>
                    </a:cubicBezTo>
                    <a:cubicBezTo>
                      <a:pt x="225" y="157"/>
                      <a:pt x="225" y="180"/>
                      <a:pt x="225" y="203"/>
                    </a:cubicBezTo>
                    <a:cubicBezTo>
                      <a:pt x="225" y="246"/>
                      <a:pt x="225" y="289"/>
                      <a:pt x="225" y="332"/>
                    </a:cubicBezTo>
                    <a:cubicBezTo>
                      <a:pt x="225" y="375"/>
                      <a:pt x="225" y="418"/>
                      <a:pt x="225" y="462"/>
                    </a:cubicBezTo>
                    <a:cubicBezTo>
                      <a:pt x="225" y="482"/>
                      <a:pt x="225" y="502"/>
                      <a:pt x="224" y="522"/>
                    </a:cubicBezTo>
                    <a:cubicBezTo>
                      <a:pt x="224" y="542"/>
                      <a:pt x="227" y="563"/>
                      <a:pt x="224" y="583"/>
                    </a:cubicBezTo>
                    <a:cubicBezTo>
                      <a:pt x="221" y="602"/>
                      <a:pt x="199" y="611"/>
                      <a:pt x="181" y="607"/>
                    </a:cubicBezTo>
                    <a:cubicBezTo>
                      <a:pt x="150" y="601"/>
                      <a:pt x="159" y="560"/>
                      <a:pt x="158" y="537"/>
                    </a:cubicBezTo>
                    <a:cubicBezTo>
                      <a:pt x="158" y="493"/>
                      <a:pt x="158" y="450"/>
                      <a:pt x="158" y="407"/>
                    </a:cubicBezTo>
                    <a:cubicBezTo>
                      <a:pt x="158" y="384"/>
                      <a:pt x="159" y="361"/>
                      <a:pt x="159" y="338"/>
                    </a:cubicBezTo>
                    <a:cubicBezTo>
                      <a:pt x="159" y="328"/>
                      <a:pt x="158" y="317"/>
                      <a:pt x="158" y="307"/>
                    </a:cubicBezTo>
                    <a:cubicBezTo>
                      <a:pt x="158" y="296"/>
                      <a:pt x="153" y="300"/>
                      <a:pt x="143" y="300"/>
                    </a:cubicBezTo>
                    <a:cubicBezTo>
                      <a:pt x="143" y="362"/>
                      <a:pt x="143" y="424"/>
                      <a:pt x="143" y="487"/>
                    </a:cubicBezTo>
                    <a:cubicBezTo>
                      <a:pt x="143" y="515"/>
                      <a:pt x="146" y="545"/>
                      <a:pt x="142" y="573"/>
                    </a:cubicBezTo>
                    <a:cubicBezTo>
                      <a:pt x="140" y="584"/>
                      <a:pt x="139" y="598"/>
                      <a:pt x="128" y="604"/>
                    </a:cubicBezTo>
                    <a:cubicBezTo>
                      <a:pt x="120" y="608"/>
                      <a:pt x="111" y="609"/>
                      <a:pt x="102" y="608"/>
                    </a:cubicBezTo>
                    <a:cubicBezTo>
                      <a:pt x="86" y="605"/>
                      <a:pt x="73" y="593"/>
                      <a:pt x="74" y="576"/>
                    </a:cubicBezTo>
                    <a:cubicBezTo>
                      <a:pt x="74" y="543"/>
                      <a:pt x="74" y="510"/>
                      <a:pt x="74" y="478"/>
                    </a:cubicBezTo>
                    <a:cubicBezTo>
                      <a:pt x="74" y="414"/>
                      <a:pt x="74" y="351"/>
                      <a:pt x="74" y="287"/>
                    </a:cubicBezTo>
                    <a:cubicBezTo>
                      <a:pt x="74" y="257"/>
                      <a:pt x="74" y="226"/>
                      <a:pt x="74" y="196"/>
                    </a:cubicBezTo>
                    <a:cubicBezTo>
                      <a:pt x="74" y="181"/>
                      <a:pt x="74" y="166"/>
                      <a:pt x="74" y="150"/>
                    </a:cubicBezTo>
                    <a:cubicBezTo>
                      <a:pt x="74" y="143"/>
                      <a:pt x="74" y="135"/>
                      <a:pt x="74" y="127"/>
                    </a:cubicBezTo>
                    <a:cubicBezTo>
                      <a:pt x="73" y="120"/>
                      <a:pt x="77" y="105"/>
                      <a:pt x="69" y="105"/>
                    </a:cubicBezTo>
                    <a:cubicBezTo>
                      <a:pt x="60" y="105"/>
                      <a:pt x="59" y="102"/>
                      <a:pt x="58" y="112"/>
                    </a:cubicBezTo>
                    <a:cubicBezTo>
                      <a:pt x="58" y="120"/>
                      <a:pt x="58" y="127"/>
                      <a:pt x="58" y="134"/>
                    </a:cubicBezTo>
                    <a:cubicBezTo>
                      <a:pt x="58" y="149"/>
                      <a:pt x="58" y="164"/>
                      <a:pt x="58" y="179"/>
                    </a:cubicBezTo>
                    <a:cubicBezTo>
                      <a:pt x="58" y="208"/>
                      <a:pt x="62" y="240"/>
                      <a:pt x="58" y="269"/>
                    </a:cubicBezTo>
                    <a:cubicBezTo>
                      <a:pt x="56" y="284"/>
                      <a:pt x="47" y="304"/>
                      <a:pt x="28" y="300"/>
                    </a:cubicBezTo>
                    <a:cubicBezTo>
                      <a:pt x="0" y="302"/>
                      <a:pt x="8" y="252"/>
                      <a:pt x="8" y="237"/>
                    </a:cubicBezTo>
                    <a:cubicBezTo>
                      <a:pt x="7" y="206"/>
                      <a:pt x="7" y="176"/>
                      <a:pt x="7" y="145"/>
                    </a:cubicBezTo>
                    <a:cubicBezTo>
                      <a:pt x="8" y="117"/>
                      <a:pt x="3" y="84"/>
                      <a:pt x="10" y="56"/>
                    </a:cubicBezTo>
                    <a:cubicBezTo>
                      <a:pt x="14" y="38"/>
                      <a:pt x="26" y="22"/>
                      <a:pt x="44" y="15"/>
                    </a:cubicBezTo>
                    <a:cubicBezTo>
                      <a:pt x="83" y="0"/>
                      <a:pt x="44" y="15"/>
                      <a:pt x="44" y="15"/>
                    </a:cubicBezTo>
                    <a:close/>
                  </a:path>
                </a:pathLst>
              </a:custGeom>
              <a:grpFill/>
              <a:ln>
                <a:noFill/>
              </a:ln>
            </p:spPr>
            <p:txBody>
              <a:bodyPr vert="horz" wrap="square" lIns="91440" tIns="45720" rIns="91440" bIns="45720" numCol="1" anchor="t" anchorCtr="0" compatLnSpc="1"/>
              <a:lstStyle/>
              <a:p>
                <a:endParaRPr lang="zh-CN" altLang="en-US"/>
              </a:p>
            </p:txBody>
          </p:sp>
        </p:grpSp>
        <p:grpSp>
          <p:nvGrpSpPr>
            <p:cNvPr id="141" name="组合 140"/>
            <p:cNvGrpSpPr/>
            <p:nvPr/>
          </p:nvGrpSpPr>
          <p:grpSpPr>
            <a:xfrm>
              <a:off x="4662665" y="3118296"/>
              <a:ext cx="215208" cy="515797"/>
              <a:chOff x="5522913" y="2003425"/>
              <a:chExt cx="1130300" cy="2817813"/>
            </a:xfrm>
            <a:solidFill>
              <a:srgbClr val="940140"/>
            </a:solidFill>
          </p:grpSpPr>
          <p:sp>
            <p:nvSpPr>
              <p:cNvPr id="145" name="Freeform 5"/>
              <p:cNvSpPr/>
              <p:nvPr/>
            </p:nvSpPr>
            <p:spPr bwMode="auto">
              <a:xfrm>
                <a:off x="5822952" y="2003425"/>
                <a:ext cx="565152" cy="542926"/>
              </a:xfrm>
              <a:custGeom>
                <a:avLst/>
                <a:gdLst>
                  <a:gd name="T0" fmla="*/ 59 w 149"/>
                  <a:gd name="T1" fmla="*/ 14 h 144"/>
                  <a:gd name="T2" fmla="*/ 129 w 149"/>
                  <a:gd name="T3" fmla="*/ 91 h 144"/>
                  <a:gd name="T4" fmla="*/ 29 w 149"/>
                  <a:gd name="T5" fmla="*/ 110 h 144"/>
                  <a:gd name="T6" fmla="*/ 59 w 149"/>
                  <a:gd name="T7" fmla="*/ 14 h 144"/>
                </a:gdLst>
                <a:ahLst/>
                <a:cxnLst>
                  <a:cxn ang="0">
                    <a:pos x="T0" y="T1"/>
                  </a:cxn>
                  <a:cxn ang="0">
                    <a:pos x="T2" y="T3"/>
                  </a:cxn>
                  <a:cxn ang="0">
                    <a:pos x="T4" y="T5"/>
                  </a:cxn>
                  <a:cxn ang="0">
                    <a:pos x="T6" y="T7"/>
                  </a:cxn>
                </a:cxnLst>
                <a:rect l="0" t="0" r="r" b="b"/>
                <a:pathLst>
                  <a:path w="149" h="144">
                    <a:moveTo>
                      <a:pt x="59" y="14"/>
                    </a:moveTo>
                    <a:cubicBezTo>
                      <a:pt x="101" y="0"/>
                      <a:pt x="149" y="50"/>
                      <a:pt x="129" y="91"/>
                    </a:cubicBezTo>
                    <a:cubicBezTo>
                      <a:pt x="117" y="133"/>
                      <a:pt x="55" y="144"/>
                      <a:pt x="29" y="110"/>
                    </a:cubicBezTo>
                    <a:cubicBezTo>
                      <a:pt x="0" y="79"/>
                      <a:pt x="17" y="22"/>
                      <a:pt x="59" y="14"/>
                    </a:cubicBezTo>
                    <a:close/>
                  </a:path>
                </a:pathLst>
              </a:custGeom>
              <a:grpFill/>
              <a:ln>
                <a:noFill/>
              </a:ln>
            </p:spPr>
            <p:txBody>
              <a:bodyPr vert="horz" wrap="square" lIns="91440" tIns="45720" rIns="91440" bIns="45720" numCol="1" anchor="t" anchorCtr="0" compatLnSpc="1"/>
              <a:lstStyle/>
              <a:p>
                <a:endParaRPr lang="zh-CN" altLang="en-US"/>
              </a:p>
            </p:txBody>
          </p:sp>
          <p:sp>
            <p:nvSpPr>
              <p:cNvPr id="146" name="Freeform 6"/>
              <p:cNvSpPr/>
              <p:nvPr/>
            </p:nvSpPr>
            <p:spPr bwMode="auto">
              <a:xfrm>
                <a:off x="5522913" y="2519362"/>
                <a:ext cx="1130300" cy="2301876"/>
              </a:xfrm>
              <a:custGeom>
                <a:avLst/>
                <a:gdLst>
                  <a:gd name="T0" fmla="*/ 44 w 298"/>
                  <a:gd name="T1" fmla="*/ 15 h 611"/>
                  <a:gd name="T2" fmla="*/ 139 w 298"/>
                  <a:gd name="T3" fmla="*/ 6 h 611"/>
                  <a:gd name="T4" fmla="*/ 229 w 298"/>
                  <a:gd name="T5" fmla="*/ 7 h 611"/>
                  <a:gd name="T6" fmla="*/ 290 w 298"/>
                  <a:gd name="T7" fmla="*/ 56 h 611"/>
                  <a:gd name="T8" fmla="*/ 294 w 298"/>
                  <a:gd name="T9" fmla="*/ 150 h 611"/>
                  <a:gd name="T10" fmla="*/ 294 w 298"/>
                  <a:gd name="T11" fmla="*/ 253 h 611"/>
                  <a:gd name="T12" fmla="*/ 260 w 298"/>
                  <a:gd name="T13" fmla="*/ 299 h 611"/>
                  <a:gd name="T14" fmla="*/ 243 w 298"/>
                  <a:gd name="T15" fmla="*/ 216 h 611"/>
                  <a:gd name="T16" fmla="*/ 243 w 298"/>
                  <a:gd name="T17" fmla="*/ 104 h 611"/>
                  <a:gd name="T18" fmla="*/ 225 w 298"/>
                  <a:gd name="T19" fmla="*/ 104 h 611"/>
                  <a:gd name="T20" fmla="*/ 225 w 298"/>
                  <a:gd name="T21" fmla="*/ 134 h 611"/>
                  <a:gd name="T22" fmla="*/ 225 w 298"/>
                  <a:gd name="T23" fmla="*/ 203 h 611"/>
                  <a:gd name="T24" fmla="*/ 225 w 298"/>
                  <a:gd name="T25" fmla="*/ 332 h 611"/>
                  <a:gd name="T26" fmla="*/ 225 w 298"/>
                  <a:gd name="T27" fmla="*/ 462 h 611"/>
                  <a:gd name="T28" fmla="*/ 224 w 298"/>
                  <a:gd name="T29" fmla="*/ 522 h 611"/>
                  <a:gd name="T30" fmla="*/ 224 w 298"/>
                  <a:gd name="T31" fmla="*/ 583 h 611"/>
                  <a:gd name="T32" fmla="*/ 181 w 298"/>
                  <a:gd name="T33" fmla="*/ 607 h 611"/>
                  <a:gd name="T34" fmla="*/ 158 w 298"/>
                  <a:gd name="T35" fmla="*/ 537 h 611"/>
                  <a:gd name="T36" fmla="*/ 158 w 298"/>
                  <a:gd name="T37" fmla="*/ 407 h 611"/>
                  <a:gd name="T38" fmla="*/ 159 w 298"/>
                  <a:gd name="T39" fmla="*/ 338 h 611"/>
                  <a:gd name="T40" fmla="*/ 158 w 298"/>
                  <a:gd name="T41" fmla="*/ 307 h 611"/>
                  <a:gd name="T42" fmla="*/ 143 w 298"/>
                  <a:gd name="T43" fmla="*/ 300 h 611"/>
                  <a:gd name="T44" fmla="*/ 143 w 298"/>
                  <a:gd name="T45" fmla="*/ 487 h 611"/>
                  <a:gd name="T46" fmla="*/ 142 w 298"/>
                  <a:gd name="T47" fmla="*/ 573 h 611"/>
                  <a:gd name="T48" fmla="*/ 128 w 298"/>
                  <a:gd name="T49" fmla="*/ 604 h 611"/>
                  <a:gd name="T50" fmla="*/ 102 w 298"/>
                  <a:gd name="T51" fmla="*/ 608 h 611"/>
                  <a:gd name="T52" fmla="*/ 74 w 298"/>
                  <a:gd name="T53" fmla="*/ 576 h 611"/>
                  <a:gd name="T54" fmla="*/ 74 w 298"/>
                  <a:gd name="T55" fmla="*/ 478 h 611"/>
                  <a:gd name="T56" fmla="*/ 74 w 298"/>
                  <a:gd name="T57" fmla="*/ 287 h 611"/>
                  <a:gd name="T58" fmla="*/ 74 w 298"/>
                  <a:gd name="T59" fmla="*/ 196 h 611"/>
                  <a:gd name="T60" fmla="*/ 74 w 298"/>
                  <a:gd name="T61" fmla="*/ 150 h 611"/>
                  <a:gd name="T62" fmla="*/ 74 w 298"/>
                  <a:gd name="T63" fmla="*/ 127 h 611"/>
                  <a:gd name="T64" fmla="*/ 69 w 298"/>
                  <a:gd name="T65" fmla="*/ 105 h 611"/>
                  <a:gd name="T66" fmla="*/ 58 w 298"/>
                  <a:gd name="T67" fmla="*/ 112 h 611"/>
                  <a:gd name="T68" fmla="*/ 58 w 298"/>
                  <a:gd name="T69" fmla="*/ 134 h 611"/>
                  <a:gd name="T70" fmla="*/ 58 w 298"/>
                  <a:gd name="T71" fmla="*/ 179 h 611"/>
                  <a:gd name="T72" fmla="*/ 58 w 298"/>
                  <a:gd name="T73" fmla="*/ 269 h 611"/>
                  <a:gd name="T74" fmla="*/ 28 w 298"/>
                  <a:gd name="T75" fmla="*/ 300 h 611"/>
                  <a:gd name="T76" fmla="*/ 8 w 298"/>
                  <a:gd name="T77" fmla="*/ 237 h 611"/>
                  <a:gd name="T78" fmla="*/ 7 w 298"/>
                  <a:gd name="T79" fmla="*/ 145 h 611"/>
                  <a:gd name="T80" fmla="*/ 10 w 298"/>
                  <a:gd name="T81" fmla="*/ 56 h 611"/>
                  <a:gd name="T82" fmla="*/ 44 w 298"/>
                  <a:gd name="T83" fmla="*/ 15 h 611"/>
                  <a:gd name="T84" fmla="*/ 44 w 298"/>
                  <a:gd name="T85" fmla="*/ 15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8" h="611">
                    <a:moveTo>
                      <a:pt x="44" y="15"/>
                    </a:moveTo>
                    <a:cubicBezTo>
                      <a:pt x="74" y="3"/>
                      <a:pt x="107" y="5"/>
                      <a:pt x="139" y="6"/>
                    </a:cubicBezTo>
                    <a:cubicBezTo>
                      <a:pt x="169" y="6"/>
                      <a:pt x="200" y="2"/>
                      <a:pt x="229" y="7"/>
                    </a:cubicBezTo>
                    <a:cubicBezTo>
                      <a:pt x="258" y="12"/>
                      <a:pt x="282" y="27"/>
                      <a:pt x="290" y="56"/>
                    </a:cubicBezTo>
                    <a:cubicBezTo>
                      <a:pt x="298" y="86"/>
                      <a:pt x="294" y="120"/>
                      <a:pt x="294" y="150"/>
                    </a:cubicBezTo>
                    <a:cubicBezTo>
                      <a:pt x="294" y="185"/>
                      <a:pt x="294" y="219"/>
                      <a:pt x="294" y="253"/>
                    </a:cubicBezTo>
                    <a:cubicBezTo>
                      <a:pt x="294" y="273"/>
                      <a:pt x="291" y="313"/>
                      <a:pt x="260" y="299"/>
                    </a:cubicBezTo>
                    <a:cubicBezTo>
                      <a:pt x="233" y="286"/>
                      <a:pt x="243" y="238"/>
                      <a:pt x="243" y="216"/>
                    </a:cubicBezTo>
                    <a:cubicBezTo>
                      <a:pt x="243" y="178"/>
                      <a:pt x="243" y="141"/>
                      <a:pt x="243" y="104"/>
                    </a:cubicBezTo>
                    <a:cubicBezTo>
                      <a:pt x="237" y="104"/>
                      <a:pt x="231" y="104"/>
                      <a:pt x="225" y="104"/>
                    </a:cubicBezTo>
                    <a:cubicBezTo>
                      <a:pt x="225" y="114"/>
                      <a:pt x="225" y="124"/>
                      <a:pt x="225" y="134"/>
                    </a:cubicBezTo>
                    <a:cubicBezTo>
                      <a:pt x="225" y="157"/>
                      <a:pt x="225" y="180"/>
                      <a:pt x="225" y="203"/>
                    </a:cubicBezTo>
                    <a:cubicBezTo>
                      <a:pt x="225" y="246"/>
                      <a:pt x="225" y="289"/>
                      <a:pt x="225" y="332"/>
                    </a:cubicBezTo>
                    <a:cubicBezTo>
                      <a:pt x="225" y="375"/>
                      <a:pt x="225" y="418"/>
                      <a:pt x="225" y="462"/>
                    </a:cubicBezTo>
                    <a:cubicBezTo>
                      <a:pt x="225" y="482"/>
                      <a:pt x="225" y="502"/>
                      <a:pt x="224" y="522"/>
                    </a:cubicBezTo>
                    <a:cubicBezTo>
                      <a:pt x="224" y="542"/>
                      <a:pt x="227" y="563"/>
                      <a:pt x="224" y="583"/>
                    </a:cubicBezTo>
                    <a:cubicBezTo>
                      <a:pt x="221" y="602"/>
                      <a:pt x="199" y="611"/>
                      <a:pt x="181" y="607"/>
                    </a:cubicBezTo>
                    <a:cubicBezTo>
                      <a:pt x="150" y="601"/>
                      <a:pt x="159" y="560"/>
                      <a:pt x="158" y="537"/>
                    </a:cubicBezTo>
                    <a:cubicBezTo>
                      <a:pt x="158" y="493"/>
                      <a:pt x="158" y="450"/>
                      <a:pt x="158" y="407"/>
                    </a:cubicBezTo>
                    <a:cubicBezTo>
                      <a:pt x="158" y="384"/>
                      <a:pt x="159" y="361"/>
                      <a:pt x="159" y="338"/>
                    </a:cubicBezTo>
                    <a:cubicBezTo>
                      <a:pt x="159" y="328"/>
                      <a:pt x="158" y="317"/>
                      <a:pt x="158" y="307"/>
                    </a:cubicBezTo>
                    <a:cubicBezTo>
                      <a:pt x="158" y="296"/>
                      <a:pt x="153" y="300"/>
                      <a:pt x="143" y="300"/>
                    </a:cubicBezTo>
                    <a:cubicBezTo>
                      <a:pt x="143" y="362"/>
                      <a:pt x="143" y="424"/>
                      <a:pt x="143" y="487"/>
                    </a:cubicBezTo>
                    <a:cubicBezTo>
                      <a:pt x="143" y="515"/>
                      <a:pt x="146" y="545"/>
                      <a:pt x="142" y="573"/>
                    </a:cubicBezTo>
                    <a:cubicBezTo>
                      <a:pt x="140" y="584"/>
                      <a:pt x="139" y="598"/>
                      <a:pt x="128" y="604"/>
                    </a:cubicBezTo>
                    <a:cubicBezTo>
                      <a:pt x="120" y="608"/>
                      <a:pt x="111" y="609"/>
                      <a:pt x="102" y="608"/>
                    </a:cubicBezTo>
                    <a:cubicBezTo>
                      <a:pt x="86" y="605"/>
                      <a:pt x="73" y="593"/>
                      <a:pt x="74" y="576"/>
                    </a:cubicBezTo>
                    <a:cubicBezTo>
                      <a:pt x="74" y="543"/>
                      <a:pt x="74" y="510"/>
                      <a:pt x="74" y="478"/>
                    </a:cubicBezTo>
                    <a:cubicBezTo>
                      <a:pt x="74" y="414"/>
                      <a:pt x="74" y="351"/>
                      <a:pt x="74" y="287"/>
                    </a:cubicBezTo>
                    <a:cubicBezTo>
                      <a:pt x="74" y="257"/>
                      <a:pt x="74" y="226"/>
                      <a:pt x="74" y="196"/>
                    </a:cubicBezTo>
                    <a:cubicBezTo>
                      <a:pt x="74" y="181"/>
                      <a:pt x="74" y="166"/>
                      <a:pt x="74" y="150"/>
                    </a:cubicBezTo>
                    <a:cubicBezTo>
                      <a:pt x="74" y="143"/>
                      <a:pt x="74" y="135"/>
                      <a:pt x="74" y="127"/>
                    </a:cubicBezTo>
                    <a:cubicBezTo>
                      <a:pt x="73" y="120"/>
                      <a:pt x="77" y="105"/>
                      <a:pt x="69" y="105"/>
                    </a:cubicBezTo>
                    <a:cubicBezTo>
                      <a:pt x="60" y="105"/>
                      <a:pt x="59" y="102"/>
                      <a:pt x="58" y="112"/>
                    </a:cubicBezTo>
                    <a:cubicBezTo>
                      <a:pt x="58" y="120"/>
                      <a:pt x="58" y="127"/>
                      <a:pt x="58" y="134"/>
                    </a:cubicBezTo>
                    <a:cubicBezTo>
                      <a:pt x="58" y="149"/>
                      <a:pt x="58" y="164"/>
                      <a:pt x="58" y="179"/>
                    </a:cubicBezTo>
                    <a:cubicBezTo>
                      <a:pt x="58" y="208"/>
                      <a:pt x="62" y="240"/>
                      <a:pt x="58" y="269"/>
                    </a:cubicBezTo>
                    <a:cubicBezTo>
                      <a:pt x="56" y="284"/>
                      <a:pt x="47" y="304"/>
                      <a:pt x="28" y="300"/>
                    </a:cubicBezTo>
                    <a:cubicBezTo>
                      <a:pt x="0" y="302"/>
                      <a:pt x="8" y="252"/>
                      <a:pt x="8" y="237"/>
                    </a:cubicBezTo>
                    <a:cubicBezTo>
                      <a:pt x="7" y="206"/>
                      <a:pt x="7" y="176"/>
                      <a:pt x="7" y="145"/>
                    </a:cubicBezTo>
                    <a:cubicBezTo>
                      <a:pt x="8" y="117"/>
                      <a:pt x="3" y="84"/>
                      <a:pt x="10" y="56"/>
                    </a:cubicBezTo>
                    <a:cubicBezTo>
                      <a:pt x="14" y="38"/>
                      <a:pt x="26" y="22"/>
                      <a:pt x="44" y="15"/>
                    </a:cubicBezTo>
                    <a:cubicBezTo>
                      <a:pt x="83" y="0"/>
                      <a:pt x="44" y="15"/>
                      <a:pt x="44" y="15"/>
                    </a:cubicBezTo>
                    <a:close/>
                  </a:path>
                </a:pathLst>
              </a:custGeom>
              <a:grpFill/>
              <a:ln>
                <a:noFill/>
              </a:ln>
            </p:spPr>
            <p:txBody>
              <a:bodyPr vert="horz" wrap="square" lIns="91440" tIns="45720" rIns="91440" bIns="45720" numCol="1" anchor="t" anchorCtr="0" compatLnSpc="1"/>
              <a:lstStyle/>
              <a:p>
                <a:endParaRPr lang="zh-CN" altLang="en-US"/>
              </a:p>
            </p:txBody>
          </p:sp>
        </p:grpSp>
        <p:grpSp>
          <p:nvGrpSpPr>
            <p:cNvPr id="142" name="组合 141"/>
            <p:cNvGrpSpPr/>
            <p:nvPr/>
          </p:nvGrpSpPr>
          <p:grpSpPr>
            <a:xfrm>
              <a:off x="5096467" y="3118296"/>
              <a:ext cx="215208" cy="515797"/>
              <a:chOff x="5522913" y="2003425"/>
              <a:chExt cx="1130300" cy="2817813"/>
            </a:xfrm>
            <a:solidFill>
              <a:srgbClr val="940140"/>
            </a:solidFill>
          </p:grpSpPr>
          <p:sp>
            <p:nvSpPr>
              <p:cNvPr id="143" name="Freeform 5"/>
              <p:cNvSpPr/>
              <p:nvPr/>
            </p:nvSpPr>
            <p:spPr bwMode="auto">
              <a:xfrm>
                <a:off x="5822952" y="2003425"/>
                <a:ext cx="565152" cy="542926"/>
              </a:xfrm>
              <a:custGeom>
                <a:avLst/>
                <a:gdLst>
                  <a:gd name="T0" fmla="*/ 59 w 149"/>
                  <a:gd name="T1" fmla="*/ 14 h 144"/>
                  <a:gd name="T2" fmla="*/ 129 w 149"/>
                  <a:gd name="T3" fmla="*/ 91 h 144"/>
                  <a:gd name="T4" fmla="*/ 29 w 149"/>
                  <a:gd name="T5" fmla="*/ 110 h 144"/>
                  <a:gd name="T6" fmla="*/ 59 w 149"/>
                  <a:gd name="T7" fmla="*/ 14 h 144"/>
                </a:gdLst>
                <a:ahLst/>
                <a:cxnLst>
                  <a:cxn ang="0">
                    <a:pos x="T0" y="T1"/>
                  </a:cxn>
                  <a:cxn ang="0">
                    <a:pos x="T2" y="T3"/>
                  </a:cxn>
                  <a:cxn ang="0">
                    <a:pos x="T4" y="T5"/>
                  </a:cxn>
                  <a:cxn ang="0">
                    <a:pos x="T6" y="T7"/>
                  </a:cxn>
                </a:cxnLst>
                <a:rect l="0" t="0" r="r" b="b"/>
                <a:pathLst>
                  <a:path w="149" h="144">
                    <a:moveTo>
                      <a:pt x="59" y="14"/>
                    </a:moveTo>
                    <a:cubicBezTo>
                      <a:pt x="101" y="0"/>
                      <a:pt x="149" y="50"/>
                      <a:pt x="129" y="91"/>
                    </a:cubicBezTo>
                    <a:cubicBezTo>
                      <a:pt x="117" y="133"/>
                      <a:pt x="55" y="144"/>
                      <a:pt x="29" y="110"/>
                    </a:cubicBezTo>
                    <a:cubicBezTo>
                      <a:pt x="0" y="79"/>
                      <a:pt x="17" y="22"/>
                      <a:pt x="59" y="14"/>
                    </a:cubicBezTo>
                    <a:close/>
                  </a:path>
                </a:pathLst>
              </a:custGeom>
              <a:grpFill/>
              <a:ln>
                <a:noFill/>
              </a:ln>
            </p:spPr>
            <p:txBody>
              <a:bodyPr vert="horz" wrap="square" lIns="91440" tIns="45720" rIns="91440" bIns="45720" numCol="1" anchor="t" anchorCtr="0" compatLnSpc="1"/>
              <a:lstStyle/>
              <a:p>
                <a:endParaRPr lang="zh-CN" altLang="en-US"/>
              </a:p>
            </p:txBody>
          </p:sp>
          <p:sp>
            <p:nvSpPr>
              <p:cNvPr id="144" name="Freeform 6"/>
              <p:cNvSpPr/>
              <p:nvPr/>
            </p:nvSpPr>
            <p:spPr bwMode="auto">
              <a:xfrm>
                <a:off x="5522913" y="2519362"/>
                <a:ext cx="1130300" cy="2301876"/>
              </a:xfrm>
              <a:custGeom>
                <a:avLst/>
                <a:gdLst>
                  <a:gd name="T0" fmla="*/ 44 w 298"/>
                  <a:gd name="T1" fmla="*/ 15 h 611"/>
                  <a:gd name="T2" fmla="*/ 139 w 298"/>
                  <a:gd name="T3" fmla="*/ 6 h 611"/>
                  <a:gd name="T4" fmla="*/ 229 w 298"/>
                  <a:gd name="T5" fmla="*/ 7 h 611"/>
                  <a:gd name="T6" fmla="*/ 290 w 298"/>
                  <a:gd name="T7" fmla="*/ 56 h 611"/>
                  <a:gd name="T8" fmla="*/ 294 w 298"/>
                  <a:gd name="T9" fmla="*/ 150 h 611"/>
                  <a:gd name="T10" fmla="*/ 294 w 298"/>
                  <a:gd name="T11" fmla="*/ 253 h 611"/>
                  <a:gd name="T12" fmla="*/ 260 w 298"/>
                  <a:gd name="T13" fmla="*/ 299 h 611"/>
                  <a:gd name="T14" fmla="*/ 243 w 298"/>
                  <a:gd name="T15" fmla="*/ 216 h 611"/>
                  <a:gd name="T16" fmla="*/ 243 w 298"/>
                  <a:gd name="T17" fmla="*/ 104 h 611"/>
                  <a:gd name="T18" fmla="*/ 225 w 298"/>
                  <a:gd name="T19" fmla="*/ 104 h 611"/>
                  <a:gd name="T20" fmla="*/ 225 w 298"/>
                  <a:gd name="T21" fmla="*/ 134 h 611"/>
                  <a:gd name="T22" fmla="*/ 225 w 298"/>
                  <a:gd name="T23" fmla="*/ 203 h 611"/>
                  <a:gd name="T24" fmla="*/ 225 w 298"/>
                  <a:gd name="T25" fmla="*/ 332 h 611"/>
                  <a:gd name="T26" fmla="*/ 225 w 298"/>
                  <a:gd name="T27" fmla="*/ 462 h 611"/>
                  <a:gd name="T28" fmla="*/ 224 w 298"/>
                  <a:gd name="T29" fmla="*/ 522 h 611"/>
                  <a:gd name="T30" fmla="*/ 224 w 298"/>
                  <a:gd name="T31" fmla="*/ 583 h 611"/>
                  <a:gd name="T32" fmla="*/ 181 w 298"/>
                  <a:gd name="T33" fmla="*/ 607 h 611"/>
                  <a:gd name="T34" fmla="*/ 158 w 298"/>
                  <a:gd name="T35" fmla="*/ 537 h 611"/>
                  <a:gd name="T36" fmla="*/ 158 w 298"/>
                  <a:gd name="T37" fmla="*/ 407 h 611"/>
                  <a:gd name="T38" fmla="*/ 159 w 298"/>
                  <a:gd name="T39" fmla="*/ 338 h 611"/>
                  <a:gd name="T40" fmla="*/ 158 w 298"/>
                  <a:gd name="T41" fmla="*/ 307 h 611"/>
                  <a:gd name="T42" fmla="*/ 143 w 298"/>
                  <a:gd name="T43" fmla="*/ 300 h 611"/>
                  <a:gd name="T44" fmla="*/ 143 w 298"/>
                  <a:gd name="T45" fmla="*/ 487 h 611"/>
                  <a:gd name="T46" fmla="*/ 142 w 298"/>
                  <a:gd name="T47" fmla="*/ 573 h 611"/>
                  <a:gd name="T48" fmla="*/ 128 w 298"/>
                  <a:gd name="T49" fmla="*/ 604 h 611"/>
                  <a:gd name="T50" fmla="*/ 102 w 298"/>
                  <a:gd name="T51" fmla="*/ 608 h 611"/>
                  <a:gd name="T52" fmla="*/ 74 w 298"/>
                  <a:gd name="T53" fmla="*/ 576 h 611"/>
                  <a:gd name="T54" fmla="*/ 74 w 298"/>
                  <a:gd name="T55" fmla="*/ 478 h 611"/>
                  <a:gd name="T56" fmla="*/ 74 w 298"/>
                  <a:gd name="T57" fmla="*/ 287 h 611"/>
                  <a:gd name="T58" fmla="*/ 74 w 298"/>
                  <a:gd name="T59" fmla="*/ 196 h 611"/>
                  <a:gd name="T60" fmla="*/ 74 w 298"/>
                  <a:gd name="T61" fmla="*/ 150 h 611"/>
                  <a:gd name="T62" fmla="*/ 74 w 298"/>
                  <a:gd name="T63" fmla="*/ 127 h 611"/>
                  <a:gd name="T64" fmla="*/ 69 w 298"/>
                  <a:gd name="T65" fmla="*/ 105 h 611"/>
                  <a:gd name="T66" fmla="*/ 58 w 298"/>
                  <a:gd name="T67" fmla="*/ 112 h 611"/>
                  <a:gd name="T68" fmla="*/ 58 w 298"/>
                  <a:gd name="T69" fmla="*/ 134 h 611"/>
                  <a:gd name="T70" fmla="*/ 58 w 298"/>
                  <a:gd name="T71" fmla="*/ 179 h 611"/>
                  <a:gd name="T72" fmla="*/ 58 w 298"/>
                  <a:gd name="T73" fmla="*/ 269 h 611"/>
                  <a:gd name="T74" fmla="*/ 28 w 298"/>
                  <a:gd name="T75" fmla="*/ 300 h 611"/>
                  <a:gd name="T76" fmla="*/ 8 w 298"/>
                  <a:gd name="T77" fmla="*/ 237 h 611"/>
                  <a:gd name="T78" fmla="*/ 7 w 298"/>
                  <a:gd name="T79" fmla="*/ 145 h 611"/>
                  <a:gd name="T80" fmla="*/ 10 w 298"/>
                  <a:gd name="T81" fmla="*/ 56 h 611"/>
                  <a:gd name="T82" fmla="*/ 44 w 298"/>
                  <a:gd name="T83" fmla="*/ 15 h 611"/>
                  <a:gd name="T84" fmla="*/ 44 w 298"/>
                  <a:gd name="T85" fmla="*/ 15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8" h="611">
                    <a:moveTo>
                      <a:pt x="44" y="15"/>
                    </a:moveTo>
                    <a:cubicBezTo>
                      <a:pt x="74" y="3"/>
                      <a:pt x="107" y="5"/>
                      <a:pt x="139" y="6"/>
                    </a:cubicBezTo>
                    <a:cubicBezTo>
                      <a:pt x="169" y="6"/>
                      <a:pt x="200" y="2"/>
                      <a:pt x="229" y="7"/>
                    </a:cubicBezTo>
                    <a:cubicBezTo>
                      <a:pt x="258" y="12"/>
                      <a:pt x="282" y="27"/>
                      <a:pt x="290" y="56"/>
                    </a:cubicBezTo>
                    <a:cubicBezTo>
                      <a:pt x="298" y="86"/>
                      <a:pt x="294" y="120"/>
                      <a:pt x="294" y="150"/>
                    </a:cubicBezTo>
                    <a:cubicBezTo>
                      <a:pt x="294" y="185"/>
                      <a:pt x="294" y="219"/>
                      <a:pt x="294" y="253"/>
                    </a:cubicBezTo>
                    <a:cubicBezTo>
                      <a:pt x="294" y="273"/>
                      <a:pt x="291" y="313"/>
                      <a:pt x="260" y="299"/>
                    </a:cubicBezTo>
                    <a:cubicBezTo>
                      <a:pt x="233" y="286"/>
                      <a:pt x="243" y="238"/>
                      <a:pt x="243" y="216"/>
                    </a:cubicBezTo>
                    <a:cubicBezTo>
                      <a:pt x="243" y="178"/>
                      <a:pt x="243" y="141"/>
                      <a:pt x="243" y="104"/>
                    </a:cubicBezTo>
                    <a:cubicBezTo>
                      <a:pt x="237" y="104"/>
                      <a:pt x="231" y="104"/>
                      <a:pt x="225" y="104"/>
                    </a:cubicBezTo>
                    <a:cubicBezTo>
                      <a:pt x="225" y="114"/>
                      <a:pt x="225" y="124"/>
                      <a:pt x="225" y="134"/>
                    </a:cubicBezTo>
                    <a:cubicBezTo>
                      <a:pt x="225" y="157"/>
                      <a:pt x="225" y="180"/>
                      <a:pt x="225" y="203"/>
                    </a:cubicBezTo>
                    <a:cubicBezTo>
                      <a:pt x="225" y="246"/>
                      <a:pt x="225" y="289"/>
                      <a:pt x="225" y="332"/>
                    </a:cubicBezTo>
                    <a:cubicBezTo>
                      <a:pt x="225" y="375"/>
                      <a:pt x="225" y="418"/>
                      <a:pt x="225" y="462"/>
                    </a:cubicBezTo>
                    <a:cubicBezTo>
                      <a:pt x="225" y="482"/>
                      <a:pt x="225" y="502"/>
                      <a:pt x="224" y="522"/>
                    </a:cubicBezTo>
                    <a:cubicBezTo>
                      <a:pt x="224" y="542"/>
                      <a:pt x="227" y="563"/>
                      <a:pt x="224" y="583"/>
                    </a:cubicBezTo>
                    <a:cubicBezTo>
                      <a:pt x="221" y="602"/>
                      <a:pt x="199" y="611"/>
                      <a:pt x="181" y="607"/>
                    </a:cubicBezTo>
                    <a:cubicBezTo>
                      <a:pt x="150" y="601"/>
                      <a:pt x="159" y="560"/>
                      <a:pt x="158" y="537"/>
                    </a:cubicBezTo>
                    <a:cubicBezTo>
                      <a:pt x="158" y="493"/>
                      <a:pt x="158" y="450"/>
                      <a:pt x="158" y="407"/>
                    </a:cubicBezTo>
                    <a:cubicBezTo>
                      <a:pt x="158" y="384"/>
                      <a:pt x="159" y="361"/>
                      <a:pt x="159" y="338"/>
                    </a:cubicBezTo>
                    <a:cubicBezTo>
                      <a:pt x="159" y="328"/>
                      <a:pt x="158" y="317"/>
                      <a:pt x="158" y="307"/>
                    </a:cubicBezTo>
                    <a:cubicBezTo>
                      <a:pt x="158" y="296"/>
                      <a:pt x="153" y="300"/>
                      <a:pt x="143" y="300"/>
                    </a:cubicBezTo>
                    <a:cubicBezTo>
                      <a:pt x="143" y="362"/>
                      <a:pt x="143" y="424"/>
                      <a:pt x="143" y="487"/>
                    </a:cubicBezTo>
                    <a:cubicBezTo>
                      <a:pt x="143" y="515"/>
                      <a:pt x="146" y="545"/>
                      <a:pt x="142" y="573"/>
                    </a:cubicBezTo>
                    <a:cubicBezTo>
                      <a:pt x="140" y="584"/>
                      <a:pt x="139" y="598"/>
                      <a:pt x="128" y="604"/>
                    </a:cubicBezTo>
                    <a:cubicBezTo>
                      <a:pt x="120" y="608"/>
                      <a:pt x="111" y="609"/>
                      <a:pt x="102" y="608"/>
                    </a:cubicBezTo>
                    <a:cubicBezTo>
                      <a:pt x="86" y="605"/>
                      <a:pt x="73" y="593"/>
                      <a:pt x="74" y="576"/>
                    </a:cubicBezTo>
                    <a:cubicBezTo>
                      <a:pt x="74" y="543"/>
                      <a:pt x="74" y="510"/>
                      <a:pt x="74" y="478"/>
                    </a:cubicBezTo>
                    <a:cubicBezTo>
                      <a:pt x="74" y="414"/>
                      <a:pt x="74" y="351"/>
                      <a:pt x="74" y="287"/>
                    </a:cubicBezTo>
                    <a:cubicBezTo>
                      <a:pt x="74" y="257"/>
                      <a:pt x="74" y="226"/>
                      <a:pt x="74" y="196"/>
                    </a:cubicBezTo>
                    <a:cubicBezTo>
                      <a:pt x="74" y="181"/>
                      <a:pt x="74" y="166"/>
                      <a:pt x="74" y="150"/>
                    </a:cubicBezTo>
                    <a:cubicBezTo>
                      <a:pt x="74" y="143"/>
                      <a:pt x="74" y="135"/>
                      <a:pt x="74" y="127"/>
                    </a:cubicBezTo>
                    <a:cubicBezTo>
                      <a:pt x="73" y="120"/>
                      <a:pt x="77" y="105"/>
                      <a:pt x="69" y="105"/>
                    </a:cubicBezTo>
                    <a:cubicBezTo>
                      <a:pt x="60" y="105"/>
                      <a:pt x="59" y="102"/>
                      <a:pt x="58" y="112"/>
                    </a:cubicBezTo>
                    <a:cubicBezTo>
                      <a:pt x="58" y="120"/>
                      <a:pt x="58" y="127"/>
                      <a:pt x="58" y="134"/>
                    </a:cubicBezTo>
                    <a:cubicBezTo>
                      <a:pt x="58" y="149"/>
                      <a:pt x="58" y="164"/>
                      <a:pt x="58" y="179"/>
                    </a:cubicBezTo>
                    <a:cubicBezTo>
                      <a:pt x="58" y="208"/>
                      <a:pt x="62" y="240"/>
                      <a:pt x="58" y="269"/>
                    </a:cubicBezTo>
                    <a:cubicBezTo>
                      <a:pt x="56" y="284"/>
                      <a:pt x="47" y="304"/>
                      <a:pt x="28" y="300"/>
                    </a:cubicBezTo>
                    <a:cubicBezTo>
                      <a:pt x="0" y="302"/>
                      <a:pt x="8" y="252"/>
                      <a:pt x="8" y="237"/>
                    </a:cubicBezTo>
                    <a:cubicBezTo>
                      <a:pt x="7" y="206"/>
                      <a:pt x="7" y="176"/>
                      <a:pt x="7" y="145"/>
                    </a:cubicBezTo>
                    <a:cubicBezTo>
                      <a:pt x="8" y="117"/>
                      <a:pt x="3" y="84"/>
                      <a:pt x="10" y="56"/>
                    </a:cubicBezTo>
                    <a:cubicBezTo>
                      <a:pt x="14" y="38"/>
                      <a:pt x="26" y="22"/>
                      <a:pt x="44" y="15"/>
                    </a:cubicBezTo>
                    <a:cubicBezTo>
                      <a:pt x="83" y="0"/>
                      <a:pt x="44" y="15"/>
                      <a:pt x="44" y="15"/>
                    </a:cubicBezTo>
                    <a:close/>
                  </a:path>
                </a:pathLst>
              </a:custGeom>
              <a:grpFill/>
              <a:ln>
                <a:noFill/>
              </a:ln>
            </p:spPr>
            <p:txBody>
              <a:bodyPr vert="horz" wrap="square" lIns="91440" tIns="45720" rIns="91440" bIns="45720" numCol="1" anchor="t" anchorCtr="0" compatLnSpc="1"/>
              <a:lstStyle/>
              <a:p>
                <a:endParaRPr lang="zh-CN" altLang="en-US"/>
              </a:p>
            </p:txBody>
          </p:sp>
        </p:grpSp>
        <p:grpSp>
          <p:nvGrpSpPr>
            <p:cNvPr id="150" name="组合 149"/>
            <p:cNvGrpSpPr/>
            <p:nvPr/>
          </p:nvGrpSpPr>
          <p:grpSpPr>
            <a:xfrm>
              <a:off x="5530269" y="3118296"/>
              <a:ext cx="215208" cy="515797"/>
              <a:chOff x="5522913" y="2003425"/>
              <a:chExt cx="1130300" cy="2817813"/>
            </a:xfrm>
            <a:solidFill>
              <a:srgbClr val="940140"/>
            </a:solidFill>
          </p:grpSpPr>
          <p:sp>
            <p:nvSpPr>
              <p:cNvPr id="157" name="Freeform 5"/>
              <p:cNvSpPr/>
              <p:nvPr/>
            </p:nvSpPr>
            <p:spPr bwMode="auto">
              <a:xfrm>
                <a:off x="5822952" y="2003425"/>
                <a:ext cx="565152" cy="542926"/>
              </a:xfrm>
              <a:custGeom>
                <a:avLst/>
                <a:gdLst>
                  <a:gd name="T0" fmla="*/ 59 w 149"/>
                  <a:gd name="T1" fmla="*/ 14 h 144"/>
                  <a:gd name="T2" fmla="*/ 129 w 149"/>
                  <a:gd name="T3" fmla="*/ 91 h 144"/>
                  <a:gd name="T4" fmla="*/ 29 w 149"/>
                  <a:gd name="T5" fmla="*/ 110 h 144"/>
                  <a:gd name="T6" fmla="*/ 59 w 149"/>
                  <a:gd name="T7" fmla="*/ 14 h 144"/>
                </a:gdLst>
                <a:ahLst/>
                <a:cxnLst>
                  <a:cxn ang="0">
                    <a:pos x="T0" y="T1"/>
                  </a:cxn>
                  <a:cxn ang="0">
                    <a:pos x="T2" y="T3"/>
                  </a:cxn>
                  <a:cxn ang="0">
                    <a:pos x="T4" y="T5"/>
                  </a:cxn>
                  <a:cxn ang="0">
                    <a:pos x="T6" y="T7"/>
                  </a:cxn>
                </a:cxnLst>
                <a:rect l="0" t="0" r="r" b="b"/>
                <a:pathLst>
                  <a:path w="149" h="144">
                    <a:moveTo>
                      <a:pt x="59" y="14"/>
                    </a:moveTo>
                    <a:cubicBezTo>
                      <a:pt x="101" y="0"/>
                      <a:pt x="149" y="50"/>
                      <a:pt x="129" y="91"/>
                    </a:cubicBezTo>
                    <a:cubicBezTo>
                      <a:pt x="117" y="133"/>
                      <a:pt x="55" y="144"/>
                      <a:pt x="29" y="110"/>
                    </a:cubicBezTo>
                    <a:cubicBezTo>
                      <a:pt x="0" y="79"/>
                      <a:pt x="17" y="22"/>
                      <a:pt x="59" y="14"/>
                    </a:cubicBezTo>
                    <a:close/>
                  </a:path>
                </a:pathLst>
              </a:custGeom>
              <a:grpFill/>
              <a:ln>
                <a:noFill/>
              </a:ln>
            </p:spPr>
            <p:txBody>
              <a:bodyPr vert="horz" wrap="square" lIns="91440" tIns="45720" rIns="91440" bIns="45720" numCol="1" anchor="t" anchorCtr="0" compatLnSpc="1"/>
              <a:lstStyle/>
              <a:p>
                <a:endParaRPr lang="zh-CN" altLang="en-US"/>
              </a:p>
            </p:txBody>
          </p:sp>
          <p:sp>
            <p:nvSpPr>
              <p:cNvPr id="158" name="Freeform 6"/>
              <p:cNvSpPr/>
              <p:nvPr/>
            </p:nvSpPr>
            <p:spPr bwMode="auto">
              <a:xfrm>
                <a:off x="5522913" y="2519362"/>
                <a:ext cx="1130300" cy="2301876"/>
              </a:xfrm>
              <a:custGeom>
                <a:avLst/>
                <a:gdLst>
                  <a:gd name="T0" fmla="*/ 44 w 298"/>
                  <a:gd name="T1" fmla="*/ 15 h 611"/>
                  <a:gd name="T2" fmla="*/ 139 w 298"/>
                  <a:gd name="T3" fmla="*/ 6 h 611"/>
                  <a:gd name="T4" fmla="*/ 229 w 298"/>
                  <a:gd name="T5" fmla="*/ 7 h 611"/>
                  <a:gd name="T6" fmla="*/ 290 w 298"/>
                  <a:gd name="T7" fmla="*/ 56 h 611"/>
                  <a:gd name="T8" fmla="*/ 294 w 298"/>
                  <a:gd name="T9" fmla="*/ 150 h 611"/>
                  <a:gd name="T10" fmla="*/ 294 w 298"/>
                  <a:gd name="T11" fmla="*/ 253 h 611"/>
                  <a:gd name="T12" fmla="*/ 260 w 298"/>
                  <a:gd name="T13" fmla="*/ 299 h 611"/>
                  <a:gd name="T14" fmla="*/ 243 w 298"/>
                  <a:gd name="T15" fmla="*/ 216 h 611"/>
                  <a:gd name="T16" fmla="*/ 243 w 298"/>
                  <a:gd name="T17" fmla="*/ 104 h 611"/>
                  <a:gd name="T18" fmla="*/ 225 w 298"/>
                  <a:gd name="T19" fmla="*/ 104 h 611"/>
                  <a:gd name="T20" fmla="*/ 225 w 298"/>
                  <a:gd name="T21" fmla="*/ 134 h 611"/>
                  <a:gd name="T22" fmla="*/ 225 w 298"/>
                  <a:gd name="T23" fmla="*/ 203 h 611"/>
                  <a:gd name="T24" fmla="*/ 225 w 298"/>
                  <a:gd name="T25" fmla="*/ 332 h 611"/>
                  <a:gd name="T26" fmla="*/ 225 w 298"/>
                  <a:gd name="T27" fmla="*/ 462 h 611"/>
                  <a:gd name="T28" fmla="*/ 224 w 298"/>
                  <a:gd name="T29" fmla="*/ 522 h 611"/>
                  <a:gd name="T30" fmla="*/ 224 w 298"/>
                  <a:gd name="T31" fmla="*/ 583 h 611"/>
                  <a:gd name="T32" fmla="*/ 181 w 298"/>
                  <a:gd name="T33" fmla="*/ 607 h 611"/>
                  <a:gd name="T34" fmla="*/ 158 w 298"/>
                  <a:gd name="T35" fmla="*/ 537 h 611"/>
                  <a:gd name="T36" fmla="*/ 158 w 298"/>
                  <a:gd name="T37" fmla="*/ 407 h 611"/>
                  <a:gd name="T38" fmla="*/ 159 w 298"/>
                  <a:gd name="T39" fmla="*/ 338 h 611"/>
                  <a:gd name="T40" fmla="*/ 158 w 298"/>
                  <a:gd name="T41" fmla="*/ 307 h 611"/>
                  <a:gd name="T42" fmla="*/ 143 w 298"/>
                  <a:gd name="T43" fmla="*/ 300 h 611"/>
                  <a:gd name="T44" fmla="*/ 143 w 298"/>
                  <a:gd name="T45" fmla="*/ 487 h 611"/>
                  <a:gd name="T46" fmla="*/ 142 w 298"/>
                  <a:gd name="T47" fmla="*/ 573 h 611"/>
                  <a:gd name="T48" fmla="*/ 128 w 298"/>
                  <a:gd name="T49" fmla="*/ 604 h 611"/>
                  <a:gd name="T50" fmla="*/ 102 w 298"/>
                  <a:gd name="T51" fmla="*/ 608 h 611"/>
                  <a:gd name="T52" fmla="*/ 74 w 298"/>
                  <a:gd name="T53" fmla="*/ 576 h 611"/>
                  <a:gd name="T54" fmla="*/ 74 w 298"/>
                  <a:gd name="T55" fmla="*/ 478 h 611"/>
                  <a:gd name="T56" fmla="*/ 74 w 298"/>
                  <a:gd name="T57" fmla="*/ 287 h 611"/>
                  <a:gd name="T58" fmla="*/ 74 w 298"/>
                  <a:gd name="T59" fmla="*/ 196 h 611"/>
                  <a:gd name="T60" fmla="*/ 74 w 298"/>
                  <a:gd name="T61" fmla="*/ 150 h 611"/>
                  <a:gd name="T62" fmla="*/ 74 w 298"/>
                  <a:gd name="T63" fmla="*/ 127 h 611"/>
                  <a:gd name="T64" fmla="*/ 69 w 298"/>
                  <a:gd name="T65" fmla="*/ 105 h 611"/>
                  <a:gd name="T66" fmla="*/ 58 w 298"/>
                  <a:gd name="T67" fmla="*/ 112 h 611"/>
                  <a:gd name="T68" fmla="*/ 58 w 298"/>
                  <a:gd name="T69" fmla="*/ 134 h 611"/>
                  <a:gd name="T70" fmla="*/ 58 w 298"/>
                  <a:gd name="T71" fmla="*/ 179 h 611"/>
                  <a:gd name="T72" fmla="*/ 58 w 298"/>
                  <a:gd name="T73" fmla="*/ 269 h 611"/>
                  <a:gd name="T74" fmla="*/ 28 w 298"/>
                  <a:gd name="T75" fmla="*/ 300 h 611"/>
                  <a:gd name="T76" fmla="*/ 8 w 298"/>
                  <a:gd name="T77" fmla="*/ 237 h 611"/>
                  <a:gd name="T78" fmla="*/ 7 w 298"/>
                  <a:gd name="T79" fmla="*/ 145 h 611"/>
                  <a:gd name="T80" fmla="*/ 10 w 298"/>
                  <a:gd name="T81" fmla="*/ 56 h 611"/>
                  <a:gd name="T82" fmla="*/ 44 w 298"/>
                  <a:gd name="T83" fmla="*/ 15 h 611"/>
                  <a:gd name="T84" fmla="*/ 44 w 298"/>
                  <a:gd name="T85" fmla="*/ 15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8" h="611">
                    <a:moveTo>
                      <a:pt x="44" y="15"/>
                    </a:moveTo>
                    <a:cubicBezTo>
                      <a:pt x="74" y="3"/>
                      <a:pt x="107" y="5"/>
                      <a:pt x="139" y="6"/>
                    </a:cubicBezTo>
                    <a:cubicBezTo>
                      <a:pt x="169" y="6"/>
                      <a:pt x="200" y="2"/>
                      <a:pt x="229" y="7"/>
                    </a:cubicBezTo>
                    <a:cubicBezTo>
                      <a:pt x="258" y="12"/>
                      <a:pt x="282" y="27"/>
                      <a:pt x="290" y="56"/>
                    </a:cubicBezTo>
                    <a:cubicBezTo>
                      <a:pt x="298" y="86"/>
                      <a:pt x="294" y="120"/>
                      <a:pt x="294" y="150"/>
                    </a:cubicBezTo>
                    <a:cubicBezTo>
                      <a:pt x="294" y="185"/>
                      <a:pt x="294" y="219"/>
                      <a:pt x="294" y="253"/>
                    </a:cubicBezTo>
                    <a:cubicBezTo>
                      <a:pt x="294" y="273"/>
                      <a:pt x="291" y="313"/>
                      <a:pt x="260" y="299"/>
                    </a:cubicBezTo>
                    <a:cubicBezTo>
                      <a:pt x="233" y="286"/>
                      <a:pt x="243" y="238"/>
                      <a:pt x="243" y="216"/>
                    </a:cubicBezTo>
                    <a:cubicBezTo>
                      <a:pt x="243" y="178"/>
                      <a:pt x="243" y="141"/>
                      <a:pt x="243" y="104"/>
                    </a:cubicBezTo>
                    <a:cubicBezTo>
                      <a:pt x="237" y="104"/>
                      <a:pt x="231" y="104"/>
                      <a:pt x="225" y="104"/>
                    </a:cubicBezTo>
                    <a:cubicBezTo>
                      <a:pt x="225" y="114"/>
                      <a:pt x="225" y="124"/>
                      <a:pt x="225" y="134"/>
                    </a:cubicBezTo>
                    <a:cubicBezTo>
                      <a:pt x="225" y="157"/>
                      <a:pt x="225" y="180"/>
                      <a:pt x="225" y="203"/>
                    </a:cubicBezTo>
                    <a:cubicBezTo>
                      <a:pt x="225" y="246"/>
                      <a:pt x="225" y="289"/>
                      <a:pt x="225" y="332"/>
                    </a:cubicBezTo>
                    <a:cubicBezTo>
                      <a:pt x="225" y="375"/>
                      <a:pt x="225" y="418"/>
                      <a:pt x="225" y="462"/>
                    </a:cubicBezTo>
                    <a:cubicBezTo>
                      <a:pt x="225" y="482"/>
                      <a:pt x="225" y="502"/>
                      <a:pt x="224" y="522"/>
                    </a:cubicBezTo>
                    <a:cubicBezTo>
                      <a:pt x="224" y="542"/>
                      <a:pt x="227" y="563"/>
                      <a:pt x="224" y="583"/>
                    </a:cubicBezTo>
                    <a:cubicBezTo>
                      <a:pt x="221" y="602"/>
                      <a:pt x="199" y="611"/>
                      <a:pt x="181" y="607"/>
                    </a:cubicBezTo>
                    <a:cubicBezTo>
                      <a:pt x="150" y="601"/>
                      <a:pt x="159" y="560"/>
                      <a:pt x="158" y="537"/>
                    </a:cubicBezTo>
                    <a:cubicBezTo>
                      <a:pt x="158" y="493"/>
                      <a:pt x="158" y="450"/>
                      <a:pt x="158" y="407"/>
                    </a:cubicBezTo>
                    <a:cubicBezTo>
                      <a:pt x="158" y="384"/>
                      <a:pt x="159" y="361"/>
                      <a:pt x="159" y="338"/>
                    </a:cubicBezTo>
                    <a:cubicBezTo>
                      <a:pt x="159" y="328"/>
                      <a:pt x="158" y="317"/>
                      <a:pt x="158" y="307"/>
                    </a:cubicBezTo>
                    <a:cubicBezTo>
                      <a:pt x="158" y="296"/>
                      <a:pt x="153" y="300"/>
                      <a:pt x="143" y="300"/>
                    </a:cubicBezTo>
                    <a:cubicBezTo>
                      <a:pt x="143" y="362"/>
                      <a:pt x="143" y="424"/>
                      <a:pt x="143" y="487"/>
                    </a:cubicBezTo>
                    <a:cubicBezTo>
                      <a:pt x="143" y="515"/>
                      <a:pt x="146" y="545"/>
                      <a:pt x="142" y="573"/>
                    </a:cubicBezTo>
                    <a:cubicBezTo>
                      <a:pt x="140" y="584"/>
                      <a:pt x="139" y="598"/>
                      <a:pt x="128" y="604"/>
                    </a:cubicBezTo>
                    <a:cubicBezTo>
                      <a:pt x="120" y="608"/>
                      <a:pt x="111" y="609"/>
                      <a:pt x="102" y="608"/>
                    </a:cubicBezTo>
                    <a:cubicBezTo>
                      <a:pt x="86" y="605"/>
                      <a:pt x="73" y="593"/>
                      <a:pt x="74" y="576"/>
                    </a:cubicBezTo>
                    <a:cubicBezTo>
                      <a:pt x="74" y="543"/>
                      <a:pt x="74" y="510"/>
                      <a:pt x="74" y="478"/>
                    </a:cubicBezTo>
                    <a:cubicBezTo>
                      <a:pt x="74" y="414"/>
                      <a:pt x="74" y="351"/>
                      <a:pt x="74" y="287"/>
                    </a:cubicBezTo>
                    <a:cubicBezTo>
                      <a:pt x="74" y="257"/>
                      <a:pt x="74" y="226"/>
                      <a:pt x="74" y="196"/>
                    </a:cubicBezTo>
                    <a:cubicBezTo>
                      <a:pt x="74" y="181"/>
                      <a:pt x="74" y="166"/>
                      <a:pt x="74" y="150"/>
                    </a:cubicBezTo>
                    <a:cubicBezTo>
                      <a:pt x="74" y="143"/>
                      <a:pt x="74" y="135"/>
                      <a:pt x="74" y="127"/>
                    </a:cubicBezTo>
                    <a:cubicBezTo>
                      <a:pt x="73" y="120"/>
                      <a:pt x="77" y="105"/>
                      <a:pt x="69" y="105"/>
                    </a:cubicBezTo>
                    <a:cubicBezTo>
                      <a:pt x="60" y="105"/>
                      <a:pt x="59" y="102"/>
                      <a:pt x="58" y="112"/>
                    </a:cubicBezTo>
                    <a:cubicBezTo>
                      <a:pt x="58" y="120"/>
                      <a:pt x="58" y="127"/>
                      <a:pt x="58" y="134"/>
                    </a:cubicBezTo>
                    <a:cubicBezTo>
                      <a:pt x="58" y="149"/>
                      <a:pt x="58" y="164"/>
                      <a:pt x="58" y="179"/>
                    </a:cubicBezTo>
                    <a:cubicBezTo>
                      <a:pt x="58" y="208"/>
                      <a:pt x="62" y="240"/>
                      <a:pt x="58" y="269"/>
                    </a:cubicBezTo>
                    <a:cubicBezTo>
                      <a:pt x="56" y="284"/>
                      <a:pt x="47" y="304"/>
                      <a:pt x="28" y="300"/>
                    </a:cubicBezTo>
                    <a:cubicBezTo>
                      <a:pt x="0" y="302"/>
                      <a:pt x="8" y="252"/>
                      <a:pt x="8" y="237"/>
                    </a:cubicBezTo>
                    <a:cubicBezTo>
                      <a:pt x="7" y="206"/>
                      <a:pt x="7" y="176"/>
                      <a:pt x="7" y="145"/>
                    </a:cubicBezTo>
                    <a:cubicBezTo>
                      <a:pt x="8" y="117"/>
                      <a:pt x="3" y="84"/>
                      <a:pt x="10" y="56"/>
                    </a:cubicBezTo>
                    <a:cubicBezTo>
                      <a:pt x="14" y="38"/>
                      <a:pt x="26" y="22"/>
                      <a:pt x="44" y="15"/>
                    </a:cubicBezTo>
                    <a:cubicBezTo>
                      <a:pt x="83" y="0"/>
                      <a:pt x="44" y="15"/>
                      <a:pt x="44" y="15"/>
                    </a:cubicBezTo>
                    <a:close/>
                  </a:path>
                </a:pathLst>
              </a:custGeom>
              <a:grpFill/>
              <a:ln>
                <a:noFill/>
              </a:ln>
            </p:spPr>
            <p:txBody>
              <a:bodyPr vert="horz" wrap="square" lIns="91440" tIns="45720" rIns="91440" bIns="45720" numCol="1" anchor="t" anchorCtr="0" compatLnSpc="1"/>
              <a:lstStyle/>
              <a:p>
                <a:endParaRPr lang="zh-CN" altLang="en-US"/>
              </a:p>
            </p:txBody>
          </p:sp>
        </p:grpSp>
        <p:grpSp>
          <p:nvGrpSpPr>
            <p:cNvPr id="151" name="组合 150"/>
            <p:cNvGrpSpPr/>
            <p:nvPr/>
          </p:nvGrpSpPr>
          <p:grpSpPr>
            <a:xfrm>
              <a:off x="5964071" y="3118296"/>
              <a:ext cx="215208" cy="515797"/>
              <a:chOff x="5522913" y="2003425"/>
              <a:chExt cx="1130300" cy="2817813"/>
            </a:xfrm>
            <a:solidFill>
              <a:srgbClr val="940140"/>
            </a:solidFill>
          </p:grpSpPr>
          <p:sp>
            <p:nvSpPr>
              <p:cNvPr id="155" name="Freeform 5"/>
              <p:cNvSpPr/>
              <p:nvPr/>
            </p:nvSpPr>
            <p:spPr bwMode="auto">
              <a:xfrm>
                <a:off x="5822952" y="2003425"/>
                <a:ext cx="565152" cy="542926"/>
              </a:xfrm>
              <a:custGeom>
                <a:avLst/>
                <a:gdLst>
                  <a:gd name="T0" fmla="*/ 59 w 149"/>
                  <a:gd name="T1" fmla="*/ 14 h 144"/>
                  <a:gd name="T2" fmla="*/ 129 w 149"/>
                  <a:gd name="T3" fmla="*/ 91 h 144"/>
                  <a:gd name="T4" fmla="*/ 29 w 149"/>
                  <a:gd name="T5" fmla="*/ 110 h 144"/>
                  <a:gd name="T6" fmla="*/ 59 w 149"/>
                  <a:gd name="T7" fmla="*/ 14 h 144"/>
                </a:gdLst>
                <a:ahLst/>
                <a:cxnLst>
                  <a:cxn ang="0">
                    <a:pos x="T0" y="T1"/>
                  </a:cxn>
                  <a:cxn ang="0">
                    <a:pos x="T2" y="T3"/>
                  </a:cxn>
                  <a:cxn ang="0">
                    <a:pos x="T4" y="T5"/>
                  </a:cxn>
                  <a:cxn ang="0">
                    <a:pos x="T6" y="T7"/>
                  </a:cxn>
                </a:cxnLst>
                <a:rect l="0" t="0" r="r" b="b"/>
                <a:pathLst>
                  <a:path w="149" h="144">
                    <a:moveTo>
                      <a:pt x="59" y="14"/>
                    </a:moveTo>
                    <a:cubicBezTo>
                      <a:pt x="101" y="0"/>
                      <a:pt x="149" y="50"/>
                      <a:pt x="129" y="91"/>
                    </a:cubicBezTo>
                    <a:cubicBezTo>
                      <a:pt x="117" y="133"/>
                      <a:pt x="55" y="144"/>
                      <a:pt x="29" y="110"/>
                    </a:cubicBezTo>
                    <a:cubicBezTo>
                      <a:pt x="0" y="79"/>
                      <a:pt x="17" y="22"/>
                      <a:pt x="59" y="14"/>
                    </a:cubicBezTo>
                    <a:close/>
                  </a:path>
                </a:pathLst>
              </a:custGeom>
              <a:grpFill/>
              <a:ln>
                <a:noFill/>
              </a:ln>
            </p:spPr>
            <p:txBody>
              <a:bodyPr vert="horz" wrap="square" lIns="91440" tIns="45720" rIns="91440" bIns="45720" numCol="1" anchor="t" anchorCtr="0" compatLnSpc="1"/>
              <a:lstStyle/>
              <a:p>
                <a:endParaRPr lang="zh-CN" altLang="en-US"/>
              </a:p>
            </p:txBody>
          </p:sp>
          <p:sp>
            <p:nvSpPr>
              <p:cNvPr id="156" name="Freeform 6"/>
              <p:cNvSpPr/>
              <p:nvPr/>
            </p:nvSpPr>
            <p:spPr bwMode="auto">
              <a:xfrm>
                <a:off x="5522913" y="2519362"/>
                <a:ext cx="1130300" cy="2301876"/>
              </a:xfrm>
              <a:custGeom>
                <a:avLst/>
                <a:gdLst>
                  <a:gd name="T0" fmla="*/ 44 w 298"/>
                  <a:gd name="T1" fmla="*/ 15 h 611"/>
                  <a:gd name="T2" fmla="*/ 139 w 298"/>
                  <a:gd name="T3" fmla="*/ 6 h 611"/>
                  <a:gd name="T4" fmla="*/ 229 w 298"/>
                  <a:gd name="T5" fmla="*/ 7 h 611"/>
                  <a:gd name="T6" fmla="*/ 290 w 298"/>
                  <a:gd name="T7" fmla="*/ 56 h 611"/>
                  <a:gd name="T8" fmla="*/ 294 w 298"/>
                  <a:gd name="T9" fmla="*/ 150 h 611"/>
                  <a:gd name="T10" fmla="*/ 294 w 298"/>
                  <a:gd name="T11" fmla="*/ 253 h 611"/>
                  <a:gd name="T12" fmla="*/ 260 w 298"/>
                  <a:gd name="T13" fmla="*/ 299 h 611"/>
                  <a:gd name="T14" fmla="*/ 243 w 298"/>
                  <a:gd name="T15" fmla="*/ 216 h 611"/>
                  <a:gd name="T16" fmla="*/ 243 w 298"/>
                  <a:gd name="T17" fmla="*/ 104 h 611"/>
                  <a:gd name="T18" fmla="*/ 225 w 298"/>
                  <a:gd name="T19" fmla="*/ 104 h 611"/>
                  <a:gd name="T20" fmla="*/ 225 w 298"/>
                  <a:gd name="T21" fmla="*/ 134 h 611"/>
                  <a:gd name="T22" fmla="*/ 225 w 298"/>
                  <a:gd name="T23" fmla="*/ 203 h 611"/>
                  <a:gd name="T24" fmla="*/ 225 w 298"/>
                  <a:gd name="T25" fmla="*/ 332 h 611"/>
                  <a:gd name="T26" fmla="*/ 225 w 298"/>
                  <a:gd name="T27" fmla="*/ 462 h 611"/>
                  <a:gd name="T28" fmla="*/ 224 w 298"/>
                  <a:gd name="T29" fmla="*/ 522 h 611"/>
                  <a:gd name="T30" fmla="*/ 224 w 298"/>
                  <a:gd name="T31" fmla="*/ 583 h 611"/>
                  <a:gd name="T32" fmla="*/ 181 w 298"/>
                  <a:gd name="T33" fmla="*/ 607 h 611"/>
                  <a:gd name="T34" fmla="*/ 158 w 298"/>
                  <a:gd name="T35" fmla="*/ 537 h 611"/>
                  <a:gd name="T36" fmla="*/ 158 w 298"/>
                  <a:gd name="T37" fmla="*/ 407 h 611"/>
                  <a:gd name="T38" fmla="*/ 159 w 298"/>
                  <a:gd name="T39" fmla="*/ 338 h 611"/>
                  <a:gd name="T40" fmla="*/ 158 w 298"/>
                  <a:gd name="T41" fmla="*/ 307 h 611"/>
                  <a:gd name="T42" fmla="*/ 143 w 298"/>
                  <a:gd name="T43" fmla="*/ 300 h 611"/>
                  <a:gd name="T44" fmla="*/ 143 w 298"/>
                  <a:gd name="T45" fmla="*/ 487 h 611"/>
                  <a:gd name="T46" fmla="*/ 142 w 298"/>
                  <a:gd name="T47" fmla="*/ 573 h 611"/>
                  <a:gd name="T48" fmla="*/ 128 w 298"/>
                  <a:gd name="T49" fmla="*/ 604 h 611"/>
                  <a:gd name="T50" fmla="*/ 102 w 298"/>
                  <a:gd name="T51" fmla="*/ 608 h 611"/>
                  <a:gd name="T52" fmla="*/ 74 w 298"/>
                  <a:gd name="T53" fmla="*/ 576 h 611"/>
                  <a:gd name="T54" fmla="*/ 74 w 298"/>
                  <a:gd name="T55" fmla="*/ 478 h 611"/>
                  <a:gd name="T56" fmla="*/ 74 w 298"/>
                  <a:gd name="T57" fmla="*/ 287 h 611"/>
                  <a:gd name="T58" fmla="*/ 74 w 298"/>
                  <a:gd name="T59" fmla="*/ 196 h 611"/>
                  <a:gd name="T60" fmla="*/ 74 w 298"/>
                  <a:gd name="T61" fmla="*/ 150 h 611"/>
                  <a:gd name="T62" fmla="*/ 74 w 298"/>
                  <a:gd name="T63" fmla="*/ 127 h 611"/>
                  <a:gd name="T64" fmla="*/ 69 w 298"/>
                  <a:gd name="T65" fmla="*/ 105 h 611"/>
                  <a:gd name="T66" fmla="*/ 58 w 298"/>
                  <a:gd name="T67" fmla="*/ 112 h 611"/>
                  <a:gd name="T68" fmla="*/ 58 w 298"/>
                  <a:gd name="T69" fmla="*/ 134 h 611"/>
                  <a:gd name="T70" fmla="*/ 58 w 298"/>
                  <a:gd name="T71" fmla="*/ 179 h 611"/>
                  <a:gd name="T72" fmla="*/ 58 w 298"/>
                  <a:gd name="T73" fmla="*/ 269 h 611"/>
                  <a:gd name="T74" fmla="*/ 28 w 298"/>
                  <a:gd name="T75" fmla="*/ 300 h 611"/>
                  <a:gd name="T76" fmla="*/ 8 w 298"/>
                  <a:gd name="T77" fmla="*/ 237 h 611"/>
                  <a:gd name="T78" fmla="*/ 7 w 298"/>
                  <a:gd name="T79" fmla="*/ 145 h 611"/>
                  <a:gd name="T80" fmla="*/ 10 w 298"/>
                  <a:gd name="T81" fmla="*/ 56 h 611"/>
                  <a:gd name="T82" fmla="*/ 44 w 298"/>
                  <a:gd name="T83" fmla="*/ 15 h 611"/>
                  <a:gd name="T84" fmla="*/ 44 w 298"/>
                  <a:gd name="T85" fmla="*/ 15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8" h="611">
                    <a:moveTo>
                      <a:pt x="44" y="15"/>
                    </a:moveTo>
                    <a:cubicBezTo>
                      <a:pt x="74" y="3"/>
                      <a:pt x="107" y="5"/>
                      <a:pt x="139" y="6"/>
                    </a:cubicBezTo>
                    <a:cubicBezTo>
                      <a:pt x="169" y="6"/>
                      <a:pt x="200" y="2"/>
                      <a:pt x="229" y="7"/>
                    </a:cubicBezTo>
                    <a:cubicBezTo>
                      <a:pt x="258" y="12"/>
                      <a:pt x="282" y="27"/>
                      <a:pt x="290" y="56"/>
                    </a:cubicBezTo>
                    <a:cubicBezTo>
                      <a:pt x="298" y="86"/>
                      <a:pt x="294" y="120"/>
                      <a:pt x="294" y="150"/>
                    </a:cubicBezTo>
                    <a:cubicBezTo>
                      <a:pt x="294" y="185"/>
                      <a:pt x="294" y="219"/>
                      <a:pt x="294" y="253"/>
                    </a:cubicBezTo>
                    <a:cubicBezTo>
                      <a:pt x="294" y="273"/>
                      <a:pt x="291" y="313"/>
                      <a:pt x="260" y="299"/>
                    </a:cubicBezTo>
                    <a:cubicBezTo>
                      <a:pt x="233" y="286"/>
                      <a:pt x="243" y="238"/>
                      <a:pt x="243" y="216"/>
                    </a:cubicBezTo>
                    <a:cubicBezTo>
                      <a:pt x="243" y="178"/>
                      <a:pt x="243" y="141"/>
                      <a:pt x="243" y="104"/>
                    </a:cubicBezTo>
                    <a:cubicBezTo>
                      <a:pt x="237" y="104"/>
                      <a:pt x="231" y="104"/>
                      <a:pt x="225" y="104"/>
                    </a:cubicBezTo>
                    <a:cubicBezTo>
                      <a:pt x="225" y="114"/>
                      <a:pt x="225" y="124"/>
                      <a:pt x="225" y="134"/>
                    </a:cubicBezTo>
                    <a:cubicBezTo>
                      <a:pt x="225" y="157"/>
                      <a:pt x="225" y="180"/>
                      <a:pt x="225" y="203"/>
                    </a:cubicBezTo>
                    <a:cubicBezTo>
                      <a:pt x="225" y="246"/>
                      <a:pt x="225" y="289"/>
                      <a:pt x="225" y="332"/>
                    </a:cubicBezTo>
                    <a:cubicBezTo>
                      <a:pt x="225" y="375"/>
                      <a:pt x="225" y="418"/>
                      <a:pt x="225" y="462"/>
                    </a:cubicBezTo>
                    <a:cubicBezTo>
                      <a:pt x="225" y="482"/>
                      <a:pt x="225" y="502"/>
                      <a:pt x="224" y="522"/>
                    </a:cubicBezTo>
                    <a:cubicBezTo>
                      <a:pt x="224" y="542"/>
                      <a:pt x="227" y="563"/>
                      <a:pt x="224" y="583"/>
                    </a:cubicBezTo>
                    <a:cubicBezTo>
                      <a:pt x="221" y="602"/>
                      <a:pt x="199" y="611"/>
                      <a:pt x="181" y="607"/>
                    </a:cubicBezTo>
                    <a:cubicBezTo>
                      <a:pt x="150" y="601"/>
                      <a:pt x="159" y="560"/>
                      <a:pt x="158" y="537"/>
                    </a:cubicBezTo>
                    <a:cubicBezTo>
                      <a:pt x="158" y="493"/>
                      <a:pt x="158" y="450"/>
                      <a:pt x="158" y="407"/>
                    </a:cubicBezTo>
                    <a:cubicBezTo>
                      <a:pt x="158" y="384"/>
                      <a:pt x="159" y="361"/>
                      <a:pt x="159" y="338"/>
                    </a:cubicBezTo>
                    <a:cubicBezTo>
                      <a:pt x="159" y="328"/>
                      <a:pt x="158" y="317"/>
                      <a:pt x="158" y="307"/>
                    </a:cubicBezTo>
                    <a:cubicBezTo>
                      <a:pt x="158" y="296"/>
                      <a:pt x="153" y="300"/>
                      <a:pt x="143" y="300"/>
                    </a:cubicBezTo>
                    <a:cubicBezTo>
                      <a:pt x="143" y="362"/>
                      <a:pt x="143" y="424"/>
                      <a:pt x="143" y="487"/>
                    </a:cubicBezTo>
                    <a:cubicBezTo>
                      <a:pt x="143" y="515"/>
                      <a:pt x="146" y="545"/>
                      <a:pt x="142" y="573"/>
                    </a:cubicBezTo>
                    <a:cubicBezTo>
                      <a:pt x="140" y="584"/>
                      <a:pt x="139" y="598"/>
                      <a:pt x="128" y="604"/>
                    </a:cubicBezTo>
                    <a:cubicBezTo>
                      <a:pt x="120" y="608"/>
                      <a:pt x="111" y="609"/>
                      <a:pt x="102" y="608"/>
                    </a:cubicBezTo>
                    <a:cubicBezTo>
                      <a:pt x="86" y="605"/>
                      <a:pt x="73" y="593"/>
                      <a:pt x="74" y="576"/>
                    </a:cubicBezTo>
                    <a:cubicBezTo>
                      <a:pt x="74" y="543"/>
                      <a:pt x="74" y="510"/>
                      <a:pt x="74" y="478"/>
                    </a:cubicBezTo>
                    <a:cubicBezTo>
                      <a:pt x="74" y="414"/>
                      <a:pt x="74" y="351"/>
                      <a:pt x="74" y="287"/>
                    </a:cubicBezTo>
                    <a:cubicBezTo>
                      <a:pt x="74" y="257"/>
                      <a:pt x="74" y="226"/>
                      <a:pt x="74" y="196"/>
                    </a:cubicBezTo>
                    <a:cubicBezTo>
                      <a:pt x="74" y="181"/>
                      <a:pt x="74" y="166"/>
                      <a:pt x="74" y="150"/>
                    </a:cubicBezTo>
                    <a:cubicBezTo>
                      <a:pt x="74" y="143"/>
                      <a:pt x="74" y="135"/>
                      <a:pt x="74" y="127"/>
                    </a:cubicBezTo>
                    <a:cubicBezTo>
                      <a:pt x="73" y="120"/>
                      <a:pt x="77" y="105"/>
                      <a:pt x="69" y="105"/>
                    </a:cubicBezTo>
                    <a:cubicBezTo>
                      <a:pt x="60" y="105"/>
                      <a:pt x="59" y="102"/>
                      <a:pt x="58" y="112"/>
                    </a:cubicBezTo>
                    <a:cubicBezTo>
                      <a:pt x="58" y="120"/>
                      <a:pt x="58" y="127"/>
                      <a:pt x="58" y="134"/>
                    </a:cubicBezTo>
                    <a:cubicBezTo>
                      <a:pt x="58" y="149"/>
                      <a:pt x="58" y="164"/>
                      <a:pt x="58" y="179"/>
                    </a:cubicBezTo>
                    <a:cubicBezTo>
                      <a:pt x="58" y="208"/>
                      <a:pt x="62" y="240"/>
                      <a:pt x="58" y="269"/>
                    </a:cubicBezTo>
                    <a:cubicBezTo>
                      <a:pt x="56" y="284"/>
                      <a:pt x="47" y="304"/>
                      <a:pt x="28" y="300"/>
                    </a:cubicBezTo>
                    <a:cubicBezTo>
                      <a:pt x="0" y="302"/>
                      <a:pt x="8" y="252"/>
                      <a:pt x="8" y="237"/>
                    </a:cubicBezTo>
                    <a:cubicBezTo>
                      <a:pt x="7" y="206"/>
                      <a:pt x="7" y="176"/>
                      <a:pt x="7" y="145"/>
                    </a:cubicBezTo>
                    <a:cubicBezTo>
                      <a:pt x="8" y="117"/>
                      <a:pt x="3" y="84"/>
                      <a:pt x="10" y="56"/>
                    </a:cubicBezTo>
                    <a:cubicBezTo>
                      <a:pt x="14" y="38"/>
                      <a:pt x="26" y="22"/>
                      <a:pt x="44" y="15"/>
                    </a:cubicBezTo>
                    <a:cubicBezTo>
                      <a:pt x="83" y="0"/>
                      <a:pt x="44" y="15"/>
                      <a:pt x="44" y="15"/>
                    </a:cubicBezTo>
                    <a:close/>
                  </a:path>
                </a:pathLst>
              </a:custGeom>
              <a:grpFill/>
              <a:ln>
                <a:noFill/>
              </a:ln>
            </p:spPr>
            <p:txBody>
              <a:bodyPr vert="horz" wrap="square" lIns="91440" tIns="45720" rIns="91440" bIns="45720" numCol="1" anchor="t" anchorCtr="0" compatLnSpc="1"/>
              <a:lstStyle/>
              <a:p>
                <a:endParaRPr lang="zh-CN" altLang="en-US"/>
              </a:p>
            </p:txBody>
          </p:sp>
        </p:grpSp>
        <p:grpSp>
          <p:nvGrpSpPr>
            <p:cNvPr id="152" name="组合 151"/>
            <p:cNvGrpSpPr/>
            <p:nvPr/>
          </p:nvGrpSpPr>
          <p:grpSpPr>
            <a:xfrm>
              <a:off x="6397873" y="3118296"/>
              <a:ext cx="215208" cy="515797"/>
              <a:chOff x="5522913" y="2003425"/>
              <a:chExt cx="1130300" cy="2817813"/>
            </a:xfrm>
            <a:solidFill>
              <a:srgbClr val="940140"/>
            </a:solidFill>
          </p:grpSpPr>
          <p:sp>
            <p:nvSpPr>
              <p:cNvPr id="153" name="Freeform 5"/>
              <p:cNvSpPr/>
              <p:nvPr/>
            </p:nvSpPr>
            <p:spPr bwMode="auto">
              <a:xfrm>
                <a:off x="5822952" y="2003425"/>
                <a:ext cx="565152" cy="542926"/>
              </a:xfrm>
              <a:custGeom>
                <a:avLst/>
                <a:gdLst>
                  <a:gd name="T0" fmla="*/ 59 w 149"/>
                  <a:gd name="T1" fmla="*/ 14 h 144"/>
                  <a:gd name="T2" fmla="*/ 129 w 149"/>
                  <a:gd name="T3" fmla="*/ 91 h 144"/>
                  <a:gd name="T4" fmla="*/ 29 w 149"/>
                  <a:gd name="T5" fmla="*/ 110 h 144"/>
                  <a:gd name="T6" fmla="*/ 59 w 149"/>
                  <a:gd name="T7" fmla="*/ 14 h 144"/>
                </a:gdLst>
                <a:ahLst/>
                <a:cxnLst>
                  <a:cxn ang="0">
                    <a:pos x="T0" y="T1"/>
                  </a:cxn>
                  <a:cxn ang="0">
                    <a:pos x="T2" y="T3"/>
                  </a:cxn>
                  <a:cxn ang="0">
                    <a:pos x="T4" y="T5"/>
                  </a:cxn>
                  <a:cxn ang="0">
                    <a:pos x="T6" y="T7"/>
                  </a:cxn>
                </a:cxnLst>
                <a:rect l="0" t="0" r="r" b="b"/>
                <a:pathLst>
                  <a:path w="149" h="144">
                    <a:moveTo>
                      <a:pt x="59" y="14"/>
                    </a:moveTo>
                    <a:cubicBezTo>
                      <a:pt x="101" y="0"/>
                      <a:pt x="149" y="50"/>
                      <a:pt x="129" y="91"/>
                    </a:cubicBezTo>
                    <a:cubicBezTo>
                      <a:pt x="117" y="133"/>
                      <a:pt x="55" y="144"/>
                      <a:pt x="29" y="110"/>
                    </a:cubicBezTo>
                    <a:cubicBezTo>
                      <a:pt x="0" y="79"/>
                      <a:pt x="17" y="22"/>
                      <a:pt x="59" y="14"/>
                    </a:cubicBezTo>
                    <a:close/>
                  </a:path>
                </a:pathLst>
              </a:custGeom>
              <a:grpFill/>
              <a:ln>
                <a:noFill/>
              </a:ln>
            </p:spPr>
            <p:txBody>
              <a:bodyPr vert="horz" wrap="square" lIns="91440" tIns="45720" rIns="91440" bIns="45720" numCol="1" anchor="t" anchorCtr="0" compatLnSpc="1"/>
              <a:lstStyle/>
              <a:p>
                <a:endParaRPr lang="zh-CN" altLang="en-US"/>
              </a:p>
            </p:txBody>
          </p:sp>
          <p:sp>
            <p:nvSpPr>
              <p:cNvPr id="154" name="Freeform 6"/>
              <p:cNvSpPr/>
              <p:nvPr/>
            </p:nvSpPr>
            <p:spPr bwMode="auto">
              <a:xfrm>
                <a:off x="5522913" y="2519362"/>
                <a:ext cx="1130300" cy="2301876"/>
              </a:xfrm>
              <a:custGeom>
                <a:avLst/>
                <a:gdLst>
                  <a:gd name="T0" fmla="*/ 44 w 298"/>
                  <a:gd name="T1" fmla="*/ 15 h 611"/>
                  <a:gd name="T2" fmla="*/ 139 w 298"/>
                  <a:gd name="T3" fmla="*/ 6 h 611"/>
                  <a:gd name="T4" fmla="*/ 229 w 298"/>
                  <a:gd name="T5" fmla="*/ 7 h 611"/>
                  <a:gd name="T6" fmla="*/ 290 w 298"/>
                  <a:gd name="T7" fmla="*/ 56 h 611"/>
                  <a:gd name="T8" fmla="*/ 294 w 298"/>
                  <a:gd name="T9" fmla="*/ 150 h 611"/>
                  <a:gd name="T10" fmla="*/ 294 w 298"/>
                  <a:gd name="T11" fmla="*/ 253 h 611"/>
                  <a:gd name="T12" fmla="*/ 260 w 298"/>
                  <a:gd name="T13" fmla="*/ 299 h 611"/>
                  <a:gd name="T14" fmla="*/ 243 w 298"/>
                  <a:gd name="T15" fmla="*/ 216 h 611"/>
                  <a:gd name="T16" fmla="*/ 243 w 298"/>
                  <a:gd name="T17" fmla="*/ 104 h 611"/>
                  <a:gd name="T18" fmla="*/ 225 w 298"/>
                  <a:gd name="T19" fmla="*/ 104 h 611"/>
                  <a:gd name="T20" fmla="*/ 225 w 298"/>
                  <a:gd name="T21" fmla="*/ 134 h 611"/>
                  <a:gd name="T22" fmla="*/ 225 w 298"/>
                  <a:gd name="T23" fmla="*/ 203 h 611"/>
                  <a:gd name="T24" fmla="*/ 225 w 298"/>
                  <a:gd name="T25" fmla="*/ 332 h 611"/>
                  <a:gd name="T26" fmla="*/ 225 w 298"/>
                  <a:gd name="T27" fmla="*/ 462 h 611"/>
                  <a:gd name="T28" fmla="*/ 224 w 298"/>
                  <a:gd name="T29" fmla="*/ 522 h 611"/>
                  <a:gd name="T30" fmla="*/ 224 w 298"/>
                  <a:gd name="T31" fmla="*/ 583 h 611"/>
                  <a:gd name="T32" fmla="*/ 181 w 298"/>
                  <a:gd name="T33" fmla="*/ 607 h 611"/>
                  <a:gd name="T34" fmla="*/ 158 w 298"/>
                  <a:gd name="T35" fmla="*/ 537 h 611"/>
                  <a:gd name="T36" fmla="*/ 158 w 298"/>
                  <a:gd name="T37" fmla="*/ 407 h 611"/>
                  <a:gd name="T38" fmla="*/ 159 w 298"/>
                  <a:gd name="T39" fmla="*/ 338 h 611"/>
                  <a:gd name="T40" fmla="*/ 158 w 298"/>
                  <a:gd name="T41" fmla="*/ 307 h 611"/>
                  <a:gd name="T42" fmla="*/ 143 w 298"/>
                  <a:gd name="T43" fmla="*/ 300 h 611"/>
                  <a:gd name="T44" fmla="*/ 143 w 298"/>
                  <a:gd name="T45" fmla="*/ 487 h 611"/>
                  <a:gd name="T46" fmla="*/ 142 w 298"/>
                  <a:gd name="T47" fmla="*/ 573 h 611"/>
                  <a:gd name="T48" fmla="*/ 128 w 298"/>
                  <a:gd name="T49" fmla="*/ 604 h 611"/>
                  <a:gd name="T50" fmla="*/ 102 w 298"/>
                  <a:gd name="T51" fmla="*/ 608 h 611"/>
                  <a:gd name="T52" fmla="*/ 74 w 298"/>
                  <a:gd name="T53" fmla="*/ 576 h 611"/>
                  <a:gd name="T54" fmla="*/ 74 w 298"/>
                  <a:gd name="T55" fmla="*/ 478 h 611"/>
                  <a:gd name="T56" fmla="*/ 74 w 298"/>
                  <a:gd name="T57" fmla="*/ 287 h 611"/>
                  <a:gd name="T58" fmla="*/ 74 w 298"/>
                  <a:gd name="T59" fmla="*/ 196 h 611"/>
                  <a:gd name="T60" fmla="*/ 74 w 298"/>
                  <a:gd name="T61" fmla="*/ 150 h 611"/>
                  <a:gd name="T62" fmla="*/ 74 w 298"/>
                  <a:gd name="T63" fmla="*/ 127 h 611"/>
                  <a:gd name="T64" fmla="*/ 69 w 298"/>
                  <a:gd name="T65" fmla="*/ 105 h 611"/>
                  <a:gd name="T66" fmla="*/ 58 w 298"/>
                  <a:gd name="T67" fmla="*/ 112 h 611"/>
                  <a:gd name="T68" fmla="*/ 58 w 298"/>
                  <a:gd name="T69" fmla="*/ 134 h 611"/>
                  <a:gd name="T70" fmla="*/ 58 w 298"/>
                  <a:gd name="T71" fmla="*/ 179 h 611"/>
                  <a:gd name="T72" fmla="*/ 58 w 298"/>
                  <a:gd name="T73" fmla="*/ 269 h 611"/>
                  <a:gd name="T74" fmla="*/ 28 w 298"/>
                  <a:gd name="T75" fmla="*/ 300 h 611"/>
                  <a:gd name="T76" fmla="*/ 8 w 298"/>
                  <a:gd name="T77" fmla="*/ 237 h 611"/>
                  <a:gd name="T78" fmla="*/ 7 w 298"/>
                  <a:gd name="T79" fmla="*/ 145 h 611"/>
                  <a:gd name="T80" fmla="*/ 10 w 298"/>
                  <a:gd name="T81" fmla="*/ 56 h 611"/>
                  <a:gd name="T82" fmla="*/ 44 w 298"/>
                  <a:gd name="T83" fmla="*/ 15 h 611"/>
                  <a:gd name="T84" fmla="*/ 44 w 298"/>
                  <a:gd name="T85" fmla="*/ 15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8" h="611">
                    <a:moveTo>
                      <a:pt x="44" y="15"/>
                    </a:moveTo>
                    <a:cubicBezTo>
                      <a:pt x="74" y="3"/>
                      <a:pt x="107" y="5"/>
                      <a:pt x="139" y="6"/>
                    </a:cubicBezTo>
                    <a:cubicBezTo>
                      <a:pt x="169" y="6"/>
                      <a:pt x="200" y="2"/>
                      <a:pt x="229" y="7"/>
                    </a:cubicBezTo>
                    <a:cubicBezTo>
                      <a:pt x="258" y="12"/>
                      <a:pt x="282" y="27"/>
                      <a:pt x="290" y="56"/>
                    </a:cubicBezTo>
                    <a:cubicBezTo>
                      <a:pt x="298" y="86"/>
                      <a:pt x="294" y="120"/>
                      <a:pt x="294" y="150"/>
                    </a:cubicBezTo>
                    <a:cubicBezTo>
                      <a:pt x="294" y="185"/>
                      <a:pt x="294" y="219"/>
                      <a:pt x="294" y="253"/>
                    </a:cubicBezTo>
                    <a:cubicBezTo>
                      <a:pt x="294" y="273"/>
                      <a:pt x="291" y="313"/>
                      <a:pt x="260" y="299"/>
                    </a:cubicBezTo>
                    <a:cubicBezTo>
                      <a:pt x="233" y="286"/>
                      <a:pt x="243" y="238"/>
                      <a:pt x="243" y="216"/>
                    </a:cubicBezTo>
                    <a:cubicBezTo>
                      <a:pt x="243" y="178"/>
                      <a:pt x="243" y="141"/>
                      <a:pt x="243" y="104"/>
                    </a:cubicBezTo>
                    <a:cubicBezTo>
                      <a:pt x="237" y="104"/>
                      <a:pt x="231" y="104"/>
                      <a:pt x="225" y="104"/>
                    </a:cubicBezTo>
                    <a:cubicBezTo>
                      <a:pt x="225" y="114"/>
                      <a:pt x="225" y="124"/>
                      <a:pt x="225" y="134"/>
                    </a:cubicBezTo>
                    <a:cubicBezTo>
                      <a:pt x="225" y="157"/>
                      <a:pt x="225" y="180"/>
                      <a:pt x="225" y="203"/>
                    </a:cubicBezTo>
                    <a:cubicBezTo>
                      <a:pt x="225" y="246"/>
                      <a:pt x="225" y="289"/>
                      <a:pt x="225" y="332"/>
                    </a:cubicBezTo>
                    <a:cubicBezTo>
                      <a:pt x="225" y="375"/>
                      <a:pt x="225" y="418"/>
                      <a:pt x="225" y="462"/>
                    </a:cubicBezTo>
                    <a:cubicBezTo>
                      <a:pt x="225" y="482"/>
                      <a:pt x="225" y="502"/>
                      <a:pt x="224" y="522"/>
                    </a:cubicBezTo>
                    <a:cubicBezTo>
                      <a:pt x="224" y="542"/>
                      <a:pt x="227" y="563"/>
                      <a:pt x="224" y="583"/>
                    </a:cubicBezTo>
                    <a:cubicBezTo>
                      <a:pt x="221" y="602"/>
                      <a:pt x="199" y="611"/>
                      <a:pt x="181" y="607"/>
                    </a:cubicBezTo>
                    <a:cubicBezTo>
                      <a:pt x="150" y="601"/>
                      <a:pt x="159" y="560"/>
                      <a:pt x="158" y="537"/>
                    </a:cubicBezTo>
                    <a:cubicBezTo>
                      <a:pt x="158" y="493"/>
                      <a:pt x="158" y="450"/>
                      <a:pt x="158" y="407"/>
                    </a:cubicBezTo>
                    <a:cubicBezTo>
                      <a:pt x="158" y="384"/>
                      <a:pt x="159" y="361"/>
                      <a:pt x="159" y="338"/>
                    </a:cubicBezTo>
                    <a:cubicBezTo>
                      <a:pt x="159" y="328"/>
                      <a:pt x="158" y="317"/>
                      <a:pt x="158" y="307"/>
                    </a:cubicBezTo>
                    <a:cubicBezTo>
                      <a:pt x="158" y="296"/>
                      <a:pt x="153" y="300"/>
                      <a:pt x="143" y="300"/>
                    </a:cubicBezTo>
                    <a:cubicBezTo>
                      <a:pt x="143" y="362"/>
                      <a:pt x="143" y="424"/>
                      <a:pt x="143" y="487"/>
                    </a:cubicBezTo>
                    <a:cubicBezTo>
                      <a:pt x="143" y="515"/>
                      <a:pt x="146" y="545"/>
                      <a:pt x="142" y="573"/>
                    </a:cubicBezTo>
                    <a:cubicBezTo>
                      <a:pt x="140" y="584"/>
                      <a:pt x="139" y="598"/>
                      <a:pt x="128" y="604"/>
                    </a:cubicBezTo>
                    <a:cubicBezTo>
                      <a:pt x="120" y="608"/>
                      <a:pt x="111" y="609"/>
                      <a:pt x="102" y="608"/>
                    </a:cubicBezTo>
                    <a:cubicBezTo>
                      <a:pt x="86" y="605"/>
                      <a:pt x="73" y="593"/>
                      <a:pt x="74" y="576"/>
                    </a:cubicBezTo>
                    <a:cubicBezTo>
                      <a:pt x="74" y="543"/>
                      <a:pt x="74" y="510"/>
                      <a:pt x="74" y="478"/>
                    </a:cubicBezTo>
                    <a:cubicBezTo>
                      <a:pt x="74" y="414"/>
                      <a:pt x="74" y="351"/>
                      <a:pt x="74" y="287"/>
                    </a:cubicBezTo>
                    <a:cubicBezTo>
                      <a:pt x="74" y="257"/>
                      <a:pt x="74" y="226"/>
                      <a:pt x="74" y="196"/>
                    </a:cubicBezTo>
                    <a:cubicBezTo>
                      <a:pt x="74" y="181"/>
                      <a:pt x="74" y="166"/>
                      <a:pt x="74" y="150"/>
                    </a:cubicBezTo>
                    <a:cubicBezTo>
                      <a:pt x="74" y="143"/>
                      <a:pt x="74" y="135"/>
                      <a:pt x="74" y="127"/>
                    </a:cubicBezTo>
                    <a:cubicBezTo>
                      <a:pt x="73" y="120"/>
                      <a:pt x="77" y="105"/>
                      <a:pt x="69" y="105"/>
                    </a:cubicBezTo>
                    <a:cubicBezTo>
                      <a:pt x="60" y="105"/>
                      <a:pt x="59" y="102"/>
                      <a:pt x="58" y="112"/>
                    </a:cubicBezTo>
                    <a:cubicBezTo>
                      <a:pt x="58" y="120"/>
                      <a:pt x="58" y="127"/>
                      <a:pt x="58" y="134"/>
                    </a:cubicBezTo>
                    <a:cubicBezTo>
                      <a:pt x="58" y="149"/>
                      <a:pt x="58" y="164"/>
                      <a:pt x="58" y="179"/>
                    </a:cubicBezTo>
                    <a:cubicBezTo>
                      <a:pt x="58" y="208"/>
                      <a:pt x="62" y="240"/>
                      <a:pt x="58" y="269"/>
                    </a:cubicBezTo>
                    <a:cubicBezTo>
                      <a:pt x="56" y="284"/>
                      <a:pt x="47" y="304"/>
                      <a:pt x="28" y="300"/>
                    </a:cubicBezTo>
                    <a:cubicBezTo>
                      <a:pt x="0" y="302"/>
                      <a:pt x="8" y="252"/>
                      <a:pt x="8" y="237"/>
                    </a:cubicBezTo>
                    <a:cubicBezTo>
                      <a:pt x="7" y="206"/>
                      <a:pt x="7" y="176"/>
                      <a:pt x="7" y="145"/>
                    </a:cubicBezTo>
                    <a:cubicBezTo>
                      <a:pt x="8" y="117"/>
                      <a:pt x="3" y="84"/>
                      <a:pt x="10" y="56"/>
                    </a:cubicBezTo>
                    <a:cubicBezTo>
                      <a:pt x="14" y="38"/>
                      <a:pt x="26" y="22"/>
                      <a:pt x="44" y="15"/>
                    </a:cubicBezTo>
                    <a:cubicBezTo>
                      <a:pt x="83" y="0"/>
                      <a:pt x="44" y="15"/>
                      <a:pt x="44" y="15"/>
                    </a:cubicBezTo>
                    <a:close/>
                  </a:path>
                </a:pathLst>
              </a:custGeom>
              <a:grpFill/>
              <a:ln>
                <a:noFill/>
              </a:ln>
            </p:spPr>
            <p:txBody>
              <a:bodyPr vert="horz" wrap="square" lIns="91440" tIns="45720" rIns="91440" bIns="45720" numCol="1" anchor="t" anchorCtr="0" compatLnSpc="1"/>
              <a:lstStyle/>
              <a:p>
                <a:endParaRPr lang="zh-CN" altLang="en-US"/>
              </a:p>
            </p:txBody>
          </p:sp>
        </p:grpSp>
      </p:grpSp>
      <p:grpSp>
        <p:nvGrpSpPr>
          <p:cNvPr id="182" name="组合 181"/>
          <p:cNvGrpSpPr/>
          <p:nvPr/>
        </p:nvGrpSpPr>
        <p:grpSpPr>
          <a:xfrm>
            <a:off x="1626051" y="4013967"/>
            <a:ext cx="215208" cy="515797"/>
            <a:chOff x="5522913" y="2003425"/>
            <a:chExt cx="1130300" cy="2817813"/>
          </a:xfrm>
          <a:solidFill>
            <a:srgbClr val="C4AF8A"/>
          </a:solidFill>
        </p:grpSpPr>
        <p:sp>
          <p:nvSpPr>
            <p:cNvPr id="183" name="Freeform 5"/>
            <p:cNvSpPr/>
            <p:nvPr/>
          </p:nvSpPr>
          <p:spPr bwMode="auto">
            <a:xfrm>
              <a:off x="5822952" y="2003425"/>
              <a:ext cx="565152" cy="542926"/>
            </a:xfrm>
            <a:custGeom>
              <a:avLst/>
              <a:gdLst>
                <a:gd name="T0" fmla="*/ 59 w 149"/>
                <a:gd name="T1" fmla="*/ 14 h 144"/>
                <a:gd name="T2" fmla="*/ 129 w 149"/>
                <a:gd name="T3" fmla="*/ 91 h 144"/>
                <a:gd name="T4" fmla="*/ 29 w 149"/>
                <a:gd name="T5" fmla="*/ 110 h 144"/>
                <a:gd name="T6" fmla="*/ 59 w 149"/>
                <a:gd name="T7" fmla="*/ 14 h 144"/>
              </a:gdLst>
              <a:ahLst/>
              <a:cxnLst>
                <a:cxn ang="0">
                  <a:pos x="T0" y="T1"/>
                </a:cxn>
                <a:cxn ang="0">
                  <a:pos x="T2" y="T3"/>
                </a:cxn>
                <a:cxn ang="0">
                  <a:pos x="T4" y="T5"/>
                </a:cxn>
                <a:cxn ang="0">
                  <a:pos x="T6" y="T7"/>
                </a:cxn>
              </a:cxnLst>
              <a:rect l="0" t="0" r="r" b="b"/>
              <a:pathLst>
                <a:path w="149" h="144">
                  <a:moveTo>
                    <a:pt x="59" y="14"/>
                  </a:moveTo>
                  <a:cubicBezTo>
                    <a:pt x="101" y="0"/>
                    <a:pt x="149" y="50"/>
                    <a:pt x="129" y="91"/>
                  </a:cubicBezTo>
                  <a:cubicBezTo>
                    <a:pt x="117" y="133"/>
                    <a:pt x="55" y="144"/>
                    <a:pt x="29" y="110"/>
                  </a:cubicBezTo>
                  <a:cubicBezTo>
                    <a:pt x="0" y="79"/>
                    <a:pt x="17" y="22"/>
                    <a:pt x="59" y="14"/>
                  </a:cubicBezTo>
                  <a:close/>
                </a:path>
              </a:pathLst>
            </a:custGeom>
            <a:grpFill/>
            <a:ln>
              <a:noFill/>
            </a:ln>
          </p:spPr>
          <p:txBody>
            <a:bodyPr vert="horz" wrap="square" lIns="91440" tIns="45720" rIns="91440" bIns="45720" numCol="1" anchor="t" anchorCtr="0" compatLnSpc="1"/>
            <a:lstStyle/>
            <a:p>
              <a:endParaRPr lang="zh-CN" altLang="en-US"/>
            </a:p>
          </p:txBody>
        </p:sp>
        <p:sp>
          <p:nvSpPr>
            <p:cNvPr id="184" name="Freeform 6"/>
            <p:cNvSpPr/>
            <p:nvPr/>
          </p:nvSpPr>
          <p:spPr bwMode="auto">
            <a:xfrm>
              <a:off x="5522913" y="2519362"/>
              <a:ext cx="1130300" cy="2301876"/>
            </a:xfrm>
            <a:custGeom>
              <a:avLst/>
              <a:gdLst>
                <a:gd name="T0" fmla="*/ 44 w 298"/>
                <a:gd name="T1" fmla="*/ 15 h 611"/>
                <a:gd name="T2" fmla="*/ 139 w 298"/>
                <a:gd name="T3" fmla="*/ 6 h 611"/>
                <a:gd name="T4" fmla="*/ 229 w 298"/>
                <a:gd name="T5" fmla="*/ 7 h 611"/>
                <a:gd name="T6" fmla="*/ 290 w 298"/>
                <a:gd name="T7" fmla="*/ 56 h 611"/>
                <a:gd name="T8" fmla="*/ 294 w 298"/>
                <a:gd name="T9" fmla="*/ 150 h 611"/>
                <a:gd name="T10" fmla="*/ 294 w 298"/>
                <a:gd name="T11" fmla="*/ 253 h 611"/>
                <a:gd name="T12" fmla="*/ 260 w 298"/>
                <a:gd name="T13" fmla="*/ 299 h 611"/>
                <a:gd name="T14" fmla="*/ 243 w 298"/>
                <a:gd name="T15" fmla="*/ 216 h 611"/>
                <a:gd name="T16" fmla="*/ 243 w 298"/>
                <a:gd name="T17" fmla="*/ 104 h 611"/>
                <a:gd name="T18" fmla="*/ 225 w 298"/>
                <a:gd name="T19" fmla="*/ 104 h 611"/>
                <a:gd name="T20" fmla="*/ 225 w 298"/>
                <a:gd name="T21" fmla="*/ 134 h 611"/>
                <a:gd name="T22" fmla="*/ 225 w 298"/>
                <a:gd name="T23" fmla="*/ 203 h 611"/>
                <a:gd name="T24" fmla="*/ 225 w 298"/>
                <a:gd name="T25" fmla="*/ 332 h 611"/>
                <a:gd name="T26" fmla="*/ 225 w 298"/>
                <a:gd name="T27" fmla="*/ 462 h 611"/>
                <a:gd name="T28" fmla="*/ 224 w 298"/>
                <a:gd name="T29" fmla="*/ 522 h 611"/>
                <a:gd name="T30" fmla="*/ 224 w 298"/>
                <a:gd name="T31" fmla="*/ 583 h 611"/>
                <a:gd name="T32" fmla="*/ 181 w 298"/>
                <a:gd name="T33" fmla="*/ 607 h 611"/>
                <a:gd name="T34" fmla="*/ 158 w 298"/>
                <a:gd name="T35" fmla="*/ 537 h 611"/>
                <a:gd name="T36" fmla="*/ 158 w 298"/>
                <a:gd name="T37" fmla="*/ 407 h 611"/>
                <a:gd name="T38" fmla="*/ 159 w 298"/>
                <a:gd name="T39" fmla="*/ 338 h 611"/>
                <a:gd name="T40" fmla="*/ 158 w 298"/>
                <a:gd name="T41" fmla="*/ 307 h 611"/>
                <a:gd name="T42" fmla="*/ 143 w 298"/>
                <a:gd name="T43" fmla="*/ 300 h 611"/>
                <a:gd name="T44" fmla="*/ 143 w 298"/>
                <a:gd name="T45" fmla="*/ 487 h 611"/>
                <a:gd name="T46" fmla="*/ 142 w 298"/>
                <a:gd name="T47" fmla="*/ 573 h 611"/>
                <a:gd name="T48" fmla="*/ 128 w 298"/>
                <a:gd name="T49" fmla="*/ 604 h 611"/>
                <a:gd name="T50" fmla="*/ 102 w 298"/>
                <a:gd name="T51" fmla="*/ 608 h 611"/>
                <a:gd name="T52" fmla="*/ 74 w 298"/>
                <a:gd name="T53" fmla="*/ 576 h 611"/>
                <a:gd name="T54" fmla="*/ 74 w 298"/>
                <a:gd name="T55" fmla="*/ 478 h 611"/>
                <a:gd name="T56" fmla="*/ 74 w 298"/>
                <a:gd name="T57" fmla="*/ 287 h 611"/>
                <a:gd name="T58" fmla="*/ 74 w 298"/>
                <a:gd name="T59" fmla="*/ 196 h 611"/>
                <a:gd name="T60" fmla="*/ 74 w 298"/>
                <a:gd name="T61" fmla="*/ 150 h 611"/>
                <a:gd name="T62" fmla="*/ 74 w 298"/>
                <a:gd name="T63" fmla="*/ 127 h 611"/>
                <a:gd name="T64" fmla="*/ 69 w 298"/>
                <a:gd name="T65" fmla="*/ 105 h 611"/>
                <a:gd name="T66" fmla="*/ 58 w 298"/>
                <a:gd name="T67" fmla="*/ 112 h 611"/>
                <a:gd name="T68" fmla="*/ 58 w 298"/>
                <a:gd name="T69" fmla="*/ 134 h 611"/>
                <a:gd name="T70" fmla="*/ 58 w 298"/>
                <a:gd name="T71" fmla="*/ 179 h 611"/>
                <a:gd name="T72" fmla="*/ 58 w 298"/>
                <a:gd name="T73" fmla="*/ 269 h 611"/>
                <a:gd name="T74" fmla="*/ 28 w 298"/>
                <a:gd name="T75" fmla="*/ 300 h 611"/>
                <a:gd name="T76" fmla="*/ 8 w 298"/>
                <a:gd name="T77" fmla="*/ 237 h 611"/>
                <a:gd name="T78" fmla="*/ 7 w 298"/>
                <a:gd name="T79" fmla="*/ 145 h 611"/>
                <a:gd name="T80" fmla="*/ 10 w 298"/>
                <a:gd name="T81" fmla="*/ 56 h 611"/>
                <a:gd name="T82" fmla="*/ 44 w 298"/>
                <a:gd name="T83" fmla="*/ 15 h 611"/>
                <a:gd name="T84" fmla="*/ 44 w 298"/>
                <a:gd name="T85" fmla="*/ 15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8" h="611">
                  <a:moveTo>
                    <a:pt x="44" y="15"/>
                  </a:moveTo>
                  <a:cubicBezTo>
                    <a:pt x="74" y="3"/>
                    <a:pt x="107" y="5"/>
                    <a:pt x="139" y="6"/>
                  </a:cubicBezTo>
                  <a:cubicBezTo>
                    <a:pt x="169" y="6"/>
                    <a:pt x="200" y="2"/>
                    <a:pt x="229" y="7"/>
                  </a:cubicBezTo>
                  <a:cubicBezTo>
                    <a:pt x="258" y="12"/>
                    <a:pt x="282" y="27"/>
                    <a:pt x="290" y="56"/>
                  </a:cubicBezTo>
                  <a:cubicBezTo>
                    <a:pt x="298" y="86"/>
                    <a:pt x="294" y="120"/>
                    <a:pt x="294" y="150"/>
                  </a:cubicBezTo>
                  <a:cubicBezTo>
                    <a:pt x="294" y="185"/>
                    <a:pt x="294" y="219"/>
                    <a:pt x="294" y="253"/>
                  </a:cubicBezTo>
                  <a:cubicBezTo>
                    <a:pt x="294" y="273"/>
                    <a:pt x="291" y="313"/>
                    <a:pt x="260" y="299"/>
                  </a:cubicBezTo>
                  <a:cubicBezTo>
                    <a:pt x="233" y="286"/>
                    <a:pt x="243" y="238"/>
                    <a:pt x="243" y="216"/>
                  </a:cubicBezTo>
                  <a:cubicBezTo>
                    <a:pt x="243" y="178"/>
                    <a:pt x="243" y="141"/>
                    <a:pt x="243" y="104"/>
                  </a:cubicBezTo>
                  <a:cubicBezTo>
                    <a:pt x="237" y="104"/>
                    <a:pt x="231" y="104"/>
                    <a:pt x="225" y="104"/>
                  </a:cubicBezTo>
                  <a:cubicBezTo>
                    <a:pt x="225" y="114"/>
                    <a:pt x="225" y="124"/>
                    <a:pt x="225" y="134"/>
                  </a:cubicBezTo>
                  <a:cubicBezTo>
                    <a:pt x="225" y="157"/>
                    <a:pt x="225" y="180"/>
                    <a:pt x="225" y="203"/>
                  </a:cubicBezTo>
                  <a:cubicBezTo>
                    <a:pt x="225" y="246"/>
                    <a:pt x="225" y="289"/>
                    <a:pt x="225" y="332"/>
                  </a:cubicBezTo>
                  <a:cubicBezTo>
                    <a:pt x="225" y="375"/>
                    <a:pt x="225" y="418"/>
                    <a:pt x="225" y="462"/>
                  </a:cubicBezTo>
                  <a:cubicBezTo>
                    <a:pt x="225" y="482"/>
                    <a:pt x="225" y="502"/>
                    <a:pt x="224" y="522"/>
                  </a:cubicBezTo>
                  <a:cubicBezTo>
                    <a:pt x="224" y="542"/>
                    <a:pt x="227" y="563"/>
                    <a:pt x="224" y="583"/>
                  </a:cubicBezTo>
                  <a:cubicBezTo>
                    <a:pt x="221" y="602"/>
                    <a:pt x="199" y="611"/>
                    <a:pt x="181" y="607"/>
                  </a:cubicBezTo>
                  <a:cubicBezTo>
                    <a:pt x="150" y="601"/>
                    <a:pt x="159" y="560"/>
                    <a:pt x="158" y="537"/>
                  </a:cubicBezTo>
                  <a:cubicBezTo>
                    <a:pt x="158" y="493"/>
                    <a:pt x="158" y="450"/>
                    <a:pt x="158" y="407"/>
                  </a:cubicBezTo>
                  <a:cubicBezTo>
                    <a:pt x="158" y="384"/>
                    <a:pt x="159" y="361"/>
                    <a:pt x="159" y="338"/>
                  </a:cubicBezTo>
                  <a:cubicBezTo>
                    <a:pt x="159" y="328"/>
                    <a:pt x="158" y="317"/>
                    <a:pt x="158" y="307"/>
                  </a:cubicBezTo>
                  <a:cubicBezTo>
                    <a:pt x="158" y="296"/>
                    <a:pt x="153" y="300"/>
                    <a:pt x="143" y="300"/>
                  </a:cubicBezTo>
                  <a:cubicBezTo>
                    <a:pt x="143" y="362"/>
                    <a:pt x="143" y="424"/>
                    <a:pt x="143" y="487"/>
                  </a:cubicBezTo>
                  <a:cubicBezTo>
                    <a:pt x="143" y="515"/>
                    <a:pt x="146" y="545"/>
                    <a:pt x="142" y="573"/>
                  </a:cubicBezTo>
                  <a:cubicBezTo>
                    <a:pt x="140" y="584"/>
                    <a:pt x="139" y="598"/>
                    <a:pt x="128" y="604"/>
                  </a:cubicBezTo>
                  <a:cubicBezTo>
                    <a:pt x="120" y="608"/>
                    <a:pt x="111" y="609"/>
                    <a:pt x="102" y="608"/>
                  </a:cubicBezTo>
                  <a:cubicBezTo>
                    <a:pt x="86" y="605"/>
                    <a:pt x="73" y="593"/>
                    <a:pt x="74" y="576"/>
                  </a:cubicBezTo>
                  <a:cubicBezTo>
                    <a:pt x="74" y="543"/>
                    <a:pt x="74" y="510"/>
                    <a:pt x="74" y="478"/>
                  </a:cubicBezTo>
                  <a:cubicBezTo>
                    <a:pt x="74" y="414"/>
                    <a:pt x="74" y="351"/>
                    <a:pt x="74" y="287"/>
                  </a:cubicBezTo>
                  <a:cubicBezTo>
                    <a:pt x="74" y="257"/>
                    <a:pt x="74" y="226"/>
                    <a:pt x="74" y="196"/>
                  </a:cubicBezTo>
                  <a:cubicBezTo>
                    <a:pt x="74" y="181"/>
                    <a:pt x="74" y="166"/>
                    <a:pt x="74" y="150"/>
                  </a:cubicBezTo>
                  <a:cubicBezTo>
                    <a:pt x="74" y="143"/>
                    <a:pt x="74" y="135"/>
                    <a:pt x="74" y="127"/>
                  </a:cubicBezTo>
                  <a:cubicBezTo>
                    <a:pt x="73" y="120"/>
                    <a:pt x="77" y="105"/>
                    <a:pt x="69" y="105"/>
                  </a:cubicBezTo>
                  <a:cubicBezTo>
                    <a:pt x="60" y="105"/>
                    <a:pt x="59" y="102"/>
                    <a:pt x="58" y="112"/>
                  </a:cubicBezTo>
                  <a:cubicBezTo>
                    <a:pt x="58" y="120"/>
                    <a:pt x="58" y="127"/>
                    <a:pt x="58" y="134"/>
                  </a:cubicBezTo>
                  <a:cubicBezTo>
                    <a:pt x="58" y="149"/>
                    <a:pt x="58" y="164"/>
                    <a:pt x="58" y="179"/>
                  </a:cubicBezTo>
                  <a:cubicBezTo>
                    <a:pt x="58" y="208"/>
                    <a:pt x="62" y="240"/>
                    <a:pt x="58" y="269"/>
                  </a:cubicBezTo>
                  <a:cubicBezTo>
                    <a:pt x="56" y="284"/>
                    <a:pt x="47" y="304"/>
                    <a:pt x="28" y="300"/>
                  </a:cubicBezTo>
                  <a:cubicBezTo>
                    <a:pt x="0" y="302"/>
                    <a:pt x="8" y="252"/>
                    <a:pt x="8" y="237"/>
                  </a:cubicBezTo>
                  <a:cubicBezTo>
                    <a:pt x="7" y="206"/>
                    <a:pt x="7" y="176"/>
                    <a:pt x="7" y="145"/>
                  </a:cubicBezTo>
                  <a:cubicBezTo>
                    <a:pt x="8" y="117"/>
                    <a:pt x="3" y="84"/>
                    <a:pt x="10" y="56"/>
                  </a:cubicBezTo>
                  <a:cubicBezTo>
                    <a:pt x="14" y="38"/>
                    <a:pt x="26" y="22"/>
                    <a:pt x="44" y="15"/>
                  </a:cubicBezTo>
                  <a:cubicBezTo>
                    <a:pt x="83" y="0"/>
                    <a:pt x="44" y="15"/>
                    <a:pt x="44" y="15"/>
                  </a:cubicBezTo>
                  <a:close/>
                </a:path>
              </a:pathLst>
            </a:custGeom>
            <a:grpFill/>
            <a:ln>
              <a:noFill/>
            </a:ln>
          </p:spPr>
          <p:txBody>
            <a:bodyPr vert="horz" wrap="square" lIns="91440" tIns="45720" rIns="91440" bIns="45720" numCol="1" anchor="t" anchorCtr="0" compatLnSpc="1"/>
            <a:lstStyle/>
            <a:p>
              <a:endParaRPr lang="zh-CN" altLang="en-US"/>
            </a:p>
          </p:txBody>
        </p:sp>
      </p:grpSp>
      <p:grpSp>
        <p:nvGrpSpPr>
          <p:cNvPr id="185" name="组合 184"/>
          <p:cNvGrpSpPr/>
          <p:nvPr/>
        </p:nvGrpSpPr>
        <p:grpSpPr>
          <a:xfrm>
            <a:off x="2059853" y="4013967"/>
            <a:ext cx="215208" cy="515797"/>
            <a:chOff x="5522913" y="2003425"/>
            <a:chExt cx="1130300" cy="2817813"/>
          </a:xfrm>
          <a:solidFill>
            <a:srgbClr val="C4AF8A"/>
          </a:solidFill>
        </p:grpSpPr>
        <p:sp>
          <p:nvSpPr>
            <p:cNvPr id="190" name="Freeform 5"/>
            <p:cNvSpPr/>
            <p:nvPr/>
          </p:nvSpPr>
          <p:spPr bwMode="auto">
            <a:xfrm>
              <a:off x="5822952" y="2003425"/>
              <a:ext cx="565152" cy="542926"/>
            </a:xfrm>
            <a:custGeom>
              <a:avLst/>
              <a:gdLst>
                <a:gd name="T0" fmla="*/ 59 w 149"/>
                <a:gd name="T1" fmla="*/ 14 h 144"/>
                <a:gd name="T2" fmla="*/ 129 w 149"/>
                <a:gd name="T3" fmla="*/ 91 h 144"/>
                <a:gd name="T4" fmla="*/ 29 w 149"/>
                <a:gd name="T5" fmla="*/ 110 h 144"/>
                <a:gd name="T6" fmla="*/ 59 w 149"/>
                <a:gd name="T7" fmla="*/ 14 h 144"/>
              </a:gdLst>
              <a:ahLst/>
              <a:cxnLst>
                <a:cxn ang="0">
                  <a:pos x="T0" y="T1"/>
                </a:cxn>
                <a:cxn ang="0">
                  <a:pos x="T2" y="T3"/>
                </a:cxn>
                <a:cxn ang="0">
                  <a:pos x="T4" y="T5"/>
                </a:cxn>
                <a:cxn ang="0">
                  <a:pos x="T6" y="T7"/>
                </a:cxn>
              </a:cxnLst>
              <a:rect l="0" t="0" r="r" b="b"/>
              <a:pathLst>
                <a:path w="149" h="144">
                  <a:moveTo>
                    <a:pt x="59" y="14"/>
                  </a:moveTo>
                  <a:cubicBezTo>
                    <a:pt x="101" y="0"/>
                    <a:pt x="149" y="50"/>
                    <a:pt x="129" y="91"/>
                  </a:cubicBezTo>
                  <a:cubicBezTo>
                    <a:pt x="117" y="133"/>
                    <a:pt x="55" y="144"/>
                    <a:pt x="29" y="110"/>
                  </a:cubicBezTo>
                  <a:cubicBezTo>
                    <a:pt x="0" y="79"/>
                    <a:pt x="17" y="22"/>
                    <a:pt x="59" y="14"/>
                  </a:cubicBezTo>
                  <a:close/>
                </a:path>
              </a:pathLst>
            </a:custGeom>
            <a:grpFill/>
            <a:ln>
              <a:noFill/>
            </a:ln>
          </p:spPr>
          <p:txBody>
            <a:bodyPr vert="horz" wrap="square" lIns="91440" tIns="45720" rIns="91440" bIns="45720" numCol="1" anchor="t" anchorCtr="0" compatLnSpc="1"/>
            <a:lstStyle/>
            <a:p>
              <a:endParaRPr lang="zh-CN" altLang="en-US"/>
            </a:p>
          </p:txBody>
        </p:sp>
        <p:sp>
          <p:nvSpPr>
            <p:cNvPr id="191" name="Freeform 6"/>
            <p:cNvSpPr/>
            <p:nvPr/>
          </p:nvSpPr>
          <p:spPr bwMode="auto">
            <a:xfrm>
              <a:off x="5522913" y="2519362"/>
              <a:ext cx="1130300" cy="2301876"/>
            </a:xfrm>
            <a:custGeom>
              <a:avLst/>
              <a:gdLst>
                <a:gd name="T0" fmla="*/ 44 w 298"/>
                <a:gd name="T1" fmla="*/ 15 h 611"/>
                <a:gd name="T2" fmla="*/ 139 w 298"/>
                <a:gd name="T3" fmla="*/ 6 h 611"/>
                <a:gd name="T4" fmla="*/ 229 w 298"/>
                <a:gd name="T5" fmla="*/ 7 h 611"/>
                <a:gd name="T6" fmla="*/ 290 w 298"/>
                <a:gd name="T7" fmla="*/ 56 h 611"/>
                <a:gd name="T8" fmla="*/ 294 w 298"/>
                <a:gd name="T9" fmla="*/ 150 h 611"/>
                <a:gd name="T10" fmla="*/ 294 w 298"/>
                <a:gd name="T11" fmla="*/ 253 h 611"/>
                <a:gd name="T12" fmla="*/ 260 w 298"/>
                <a:gd name="T13" fmla="*/ 299 h 611"/>
                <a:gd name="T14" fmla="*/ 243 w 298"/>
                <a:gd name="T15" fmla="*/ 216 h 611"/>
                <a:gd name="T16" fmla="*/ 243 w 298"/>
                <a:gd name="T17" fmla="*/ 104 h 611"/>
                <a:gd name="T18" fmla="*/ 225 w 298"/>
                <a:gd name="T19" fmla="*/ 104 h 611"/>
                <a:gd name="T20" fmla="*/ 225 w 298"/>
                <a:gd name="T21" fmla="*/ 134 h 611"/>
                <a:gd name="T22" fmla="*/ 225 w 298"/>
                <a:gd name="T23" fmla="*/ 203 h 611"/>
                <a:gd name="T24" fmla="*/ 225 w 298"/>
                <a:gd name="T25" fmla="*/ 332 h 611"/>
                <a:gd name="T26" fmla="*/ 225 w 298"/>
                <a:gd name="T27" fmla="*/ 462 h 611"/>
                <a:gd name="T28" fmla="*/ 224 w 298"/>
                <a:gd name="T29" fmla="*/ 522 h 611"/>
                <a:gd name="T30" fmla="*/ 224 w 298"/>
                <a:gd name="T31" fmla="*/ 583 h 611"/>
                <a:gd name="T32" fmla="*/ 181 w 298"/>
                <a:gd name="T33" fmla="*/ 607 h 611"/>
                <a:gd name="T34" fmla="*/ 158 w 298"/>
                <a:gd name="T35" fmla="*/ 537 h 611"/>
                <a:gd name="T36" fmla="*/ 158 w 298"/>
                <a:gd name="T37" fmla="*/ 407 h 611"/>
                <a:gd name="T38" fmla="*/ 159 w 298"/>
                <a:gd name="T39" fmla="*/ 338 h 611"/>
                <a:gd name="T40" fmla="*/ 158 w 298"/>
                <a:gd name="T41" fmla="*/ 307 h 611"/>
                <a:gd name="T42" fmla="*/ 143 w 298"/>
                <a:gd name="T43" fmla="*/ 300 h 611"/>
                <a:gd name="T44" fmla="*/ 143 w 298"/>
                <a:gd name="T45" fmla="*/ 487 h 611"/>
                <a:gd name="T46" fmla="*/ 142 w 298"/>
                <a:gd name="T47" fmla="*/ 573 h 611"/>
                <a:gd name="T48" fmla="*/ 128 w 298"/>
                <a:gd name="T49" fmla="*/ 604 h 611"/>
                <a:gd name="T50" fmla="*/ 102 w 298"/>
                <a:gd name="T51" fmla="*/ 608 h 611"/>
                <a:gd name="T52" fmla="*/ 74 w 298"/>
                <a:gd name="T53" fmla="*/ 576 h 611"/>
                <a:gd name="T54" fmla="*/ 74 w 298"/>
                <a:gd name="T55" fmla="*/ 478 h 611"/>
                <a:gd name="T56" fmla="*/ 74 w 298"/>
                <a:gd name="T57" fmla="*/ 287 h 611"/>
                <a:gd name="T58" fmla="*/ 74 w 298"/>
                <a:gd name="T59" fmla="*/ 196 h 611"/>
                <a:gd name="T60" fmla="*/ 74 w 298"/>
                <a:gd name="T61" fmla="*/ 150 h 611"/>
                <a:gd name="T62" fmla="*/ 74 w 298"/>
                <a:gd name="T63" fmla="*/ 127 h 611"/>
                <a:gd name="T64" fmla="*/ 69 w 298"/>
                <a:gd name="T65" fmla="*/ 105 h 611"/>
                <a:gd name="T66" fmla="*/ 58 w 298"/>
                <a:gd name="T67" fmla="*/ 112 h 611"/>
                <a:gd name="T68" fmla="*/ 58 w 298"/>
                <a:gd name="T69" fmla="*/ 134 h 611"/>
                <a:gd name="T70" fmla="*/ 58 w 298"/>
                <a:gd name="T71" fmla="*/ 179 h 611"/>
                <a:gd name="T72" fmla="*/ 58 w 298"/>
                <a:gd name="T73" fmla="*/ 269 h 611"/>
                <a:gd name="T74" fmla="*/ 28 w 298"/>
                <a:gd name="T75" fmla="*/ 300 h 611"/>
                <a:gd name="T76" fmla="*/ 8 w 298"/>
                <a:gd name="T77" fmla="*/ 237 h 611"/>
                <a:gd name="T78" fmla="*/ 7 w 298"/>
                <a:gd name="T79" fmla="*/ 145 h 611"/>
                <a:gd name="T80" fmla="*/ 10 w 298"/>
                <a:gd name="T81" fmla="*/ 56 h 611"/>
                <a:gd name="T82" fmla="*/ 44 w 298"/>
                <a:gd name="T83" fmla="*/ 15 h 611"/>
                <a:gd name="T84" fmla="*/ 44 w 298"/>
                <a:gd name="T85" fmla="*/ 15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8" h="611">
                  <a:moveTo>
                    <a:pt x="44" y="15"/>
                  </a:moveTo>
                  <a:cubicBezTo>
                    <a:pt x="74" y="3"/>
                    <a:pt x="107" y="5"/>
                    <a:pt x="139" y="6"/>
                  </a:cubicBezTo>
                  <a:cubicBezTo>
                    <a:pt x="169" y="6"/>
                    <a:pt x="200" y="2"/>
                    <a:pt x="229" y="7"/>
                  </a:cubicBezTo>
                  <a:cubicBezTo>
                    <a:pt x="258" y="12"/>
                    <a:pt x="282" y="27"/>
                    <a:pt x="290" y="56"/>
                  </a:cubicBezTo>
                  <a:cubicBezTo>
                    <a:pt x="298" y="86"/>
                    <a:pt x="294" y="120"/>
                    <a:pt x="294" y="150"/>
                  </a:cubicBezTo>
                  <a:cubicBezTo>
                    <a:pt x="294" y="185"/>
                    <a:pt x="294" y="219"/>
                    <a:pt x="294" y="253"/>
                  </a:cubicBezTo>
                  <a:cubicBezTo>
                    <a:pt x="294" y="273"/>
                    <a:pt x="291" y="313"/>
                    <a:pt x="260" y="299"/>
                  </a:cubicBezTo>
                  <a:cubicBezTo>
                    <a:pt x="233" y="286"/>
                    <a:pt x="243" y="238"/>
                    <a:pt x="243" y="216"/>
                  </a:cubicBezTo>
                  <a:cubicBezTo>
                    <a:pt x="243" y="178"/>
                    <a:pt x="243" y="141"/>
                    <a:pt x="243" y="104"/>
                  </a:cubicBezTo>
                  <a:cubicBezTo>
                    <a:pt x="237" y="104"/>
                    <a:pt x="231" y="104"/>
                    <a:pt x="225" y="104"/>
                  </a:cubicBezTo>
                  <a:cubicBezTo>
                    <a:pt x="225" y="114"/>
                    <a:pt x="225" y="124"/>
                    <a:pt x="225" y="134"/>
                  </a:cubicBezTo>
                  <a:cubicBezTo>
                    <a:pt x="225" y="157"/>
                    <a:pt x="225" y="180"/>
                    <a:pt x="225" y="203"/>
                  </a:cubicBezTo>
                  <a:cubicBezTo>
                    <a:pt x="225" y="246"/>
                    <a:pt x="225" y="289"/>
                    <a:pt x="225" y="332"/>
                  </a:cubicBezTo>
                  <a:cubicBezTo>
                    <a:pt x="225" y="375"/>
                    <a:pt x="225" y="418"/>
                    <a:pt x="225" y="462"/>
                  </a:cubicBezTo>
                  <a:cubicBezTo>
                    <a:pt x="225" y="482"/>
                    <a:pt x="225" y="502"/>
                    <a:pt x="224" y="522"/>
                  </a:cubicBezTo>
                  <a:cubicBezTo>
                    <a:pt x="224" y="542"/>
                    <a:pt x="227" y="563"/>
                    <a:pt x="224" y="583"/>
                  </a:cubicBezTo>
                  <a:cubicBezTo>
                    <a:pt x="221" y="602"/>
                    <a:pt x="199" y="611"/>
                    <a:pt x="181" y="607"/>
                  </a:cubicBezTo>
                  <a:cubicBezTo>
                    <a:pt x="150" y="601"/>
                    <a:pt x="159" y="560"/>
                    <a:pt x="158" y="537"/>
                  </a:cubicBezTo>
                  <a:cubicBezTo>
                    <a:pt x="158" y="493"/>
                    <a:pt x="158" y="450"/>
                    <a:pt x="158" y="407"/>
                  </a:cubicBezTo>
                  <a:cubicBezTo>
                    <a:pt x="158" y="384"/>
                    <a:pt x="159" y="361"/>
                    <a:pt x="159" y="338"/>
                  </a:cubicBezTo>
                  <a:cubicBezTo>
                    <a:pt x="159" y="328"/>
                    <a:pt x="158" y="317"/>
                    <a:pt x="158" y="307"/>
                  </a:cubicBezTo>
                  <a:cubicBezTo>
                    <a:pt x="158" y="296"/>
                    <a:pt x="153" y="300"/>
                    <a:pt x="143" y="300"/>
                  </a:cubicBezTo>
                  <a:cubicBezTo>
                    <a:pt x="143" y="362"/>
                    <a:pt x="143" y="424"/>
                    <a:pt x="143" y="487"/>
                  </a:cubicBezTo>
                  <a:cubicBezTo>
                    <a:pt x="143" y="515"/>
                    <a:pt x="146" y="545"/>
                    <a:pt x="142" y="573"/>
                  </a:cubicBezTo>
                  <a:cubicBezTo>
                    <a:pt x="140" y="584"/>
                    <a:pt x="139" y="598"/>
                    <a:pt x="128" y="604"/>
                  </a:cubicBezTo>
                  <a:cubicBezTo>
                    <a:pt x="120" y="608"/>
                    <a:pt x="111" y="609"/>
                    <a:pt x="102" y="608"/>
                  </a:cubicBezTo>
                  <a:cubicBezTo>
                    <a:pt x="86" y="605"/>
                    <a:pt x="73" y="593"/>
                    <a:pt x="74" y="576"/>
                  </a:cubicBezTo>
                  <a:cubicBezTo>
                    <a:pt x="74" y="543"/>
                    <a:pt x="74" y="510"/>
                    <a:pt x="74" y="478"/>
                  </a:cubicBezTo>
                  <a:cubicBezTo>
                    <a:pt x="74" y="414"/>
                    <a:pt x="74" y="351"/>
                    <a:pt x="74" y="287"/>
                  </a:cubicBezTo>
                  <a:cubicBezTo>
                    <a:pt x="74" y="257"/>
                    <a:pt x="74" y="226"/>
                    <a:pt x="74" y="196"/>
                  </a:cubicBezTo>
                  <a:cubicBezTo>
                    <a:pt x="74" y="181"/>
                    <a:pt x="74" y="166"/>
                    <a:pt x="74" y="150"/>
                  </a:cubicBezTo>
                  <a:cubicBezTo>
                    <a:pt x="74" y="143"/>
                    <a:pt x="74" y="135"/>
                    <a:pt x="74" y="127"/>
                  </a:cubicBezTo>
                  <a:cubicBezTo>
                    <a:pt x="73" y="120"/>
                    <a:pt x="77" y="105"/>
                    <a:pt x="69" y="105"/>
                  </a:cubicBezTo>
                  <a:cubicBezTo>
                    <a:pt x="60" y="105"/>
                    <a:pt x="59" y="102"/>
                    <a:pt x="58" y="112"/>
                  </a:cubicBezTo>
                  <a:cubicBezTo>
                    <a:pt x="58" y="120"/>
                    <a:pt x="58" y="127"/>
                    <a:pt x="58" y="134"/>
                  </a:cubicBezTo>
                  <a:cubicBezTo>
                    <a:pt x="58" y="149"/>
                    <a:pt x="58" y="164"/>
                    <a:pt x="58" y="179"/>
                  </a:cubicBezTo>
                  <a:cubicBezTo>
                    <a:pt x="58" y="208"/>
                    <a:pt x="62" y="240"/>
                    <a:pt x="58" y="269"/>
                  </a:cubicBezTo>
                  <a:cubicBezTo>
                    <a:pt x="56" y="284"/>
                    <a:pt x="47" y="304"/>
                    <a:pt x="28" y="300"/>
                  </a:cubicBezTo>
                  <a:cubicBezTo>
                    <a:pt x="0" y="302"/>
                    <a:pt x="8" y="252"/>
                    <a:pt x="8" y="237"/>
                  </a:cubicBezTo>
                  <a:cubicBezTo>
                    <a:pt x="7" y="206"/>
                    <a:pt x="7" y="176"/>
                    <a:pt x="7" y="145"/>
                  </a:cubicBezTo>
                  <a:cubicBezTo>
                    <a:pt x="8" y="117"/>
                    <a:pt x="3" y="84"/>
                    <a:pt x="10" y="56"/>
                  </a:cubicBezTo>
                  <a:cubicBezTo>
                    <a:pt x="14" y="38"/>
                    <a:pt x="26" y="22"/>
                    <a:pt x="44" y="15"/>
                  </a:cubicBezTo>
                  <a:cubicBezTo>
                    <a:pt x="83" y="0"/>
                    <a:pt x="44" y="15"/>
                    <a:pt x="44" y="15"/>
                  </a:cubicBezTo>
                  <a:close/>
                </a:path>
              </a:pathLst>
            </a:custGeom>
            <a:grpFill/>
            <a:ln>
              <a:noFill/>
            </a:ln>
          </p:spPr>
          <p:txBody>
            <a:bodyPr vert="horz" wrap="square" lIns="91440" tIns="45720" rIns="91440" bIns="45720" numCol="1" anchor="t" anchorCtr="0" compatLnSpc="1"/>
            <a:lstStyle/>
            <a:p>
              <a:endParaRPr lang="zh-CN" altLang="en-US"/>
            </a:p>
          </p:txBody>
        </p:sp>
      </p:grpSp>
      <p:grpSp>
        <p:nvGrpSpPr>
          <p:cNvPr id="192" name="组合 191"/>
          <p:cNvGrpSpPr/>
          <p:nvPr/>
        </p:nvGrpSpPr>
        <p:grpSpPr>
          <a:xfrm>
            <a:off x="2493655" y="4013967"/>
            <a:ext cx="215208" cy="515797"/>
            <a:chOff x="5522913" y="2003425"/>
            <a:chExt cx="1130300" cy="2817813"/>
          </a:xfrm>
          <a:solidFill>
            <a:srgbClr val="C4AF8A"/>
          </a:solidFill>
        </p:grpSpPr>
        <p:sp>
          <p:nvSpPr>
            <p:cNvPr id="193" name="Freeform 5"/>
            <p:cNvSpPr/>
            <p:nvPr/>
          </p:nvSpPr>
          <p:spPr bwMode="auto">
            <a:xfrm>
              <a:off x="5822952" y="2003425"/>
              <a:ext cx="565152" cy="542926"/>
            </a:xfrm>
            <a:custGeom>
              <a:avLst/>
              <a:gdLst>
                <a:gd name="T0" fmla="*/ 59 w 149"/>
                <a:gd name="T1" fmla="*/ 14 h 144"/>
                <a:gd name="T2" fmla="*/ 129 w 149"/>
                <a:gd name="T3" fmla="*/ 91 h 144"/>
                <a:gd name="T4" fmla="*/ 29 w 149"/>
                <a:gd name="T5" fmla="*/ 110 h 144"/>
                <a:gd name="T6" fmla="*/ 59 w 149"/>
                <a:gd name="T7" fmla="*/ 14 h 144"/>
              </a:gdLst>
              <a:ahLst/>
              <a:cxnLst>
                <a:cxn ang="0">
                  <a:pos x="T0" y="T1"/>
                </a:cxn>
                <a:cxn ang="0">
                  <a:pos x="T2" y="T3"/>
                </a:cxn>
                <a:cxn ang="0">
                  <a:pos x="T4" y="T5"/>
                </a:cxn>
                <a:cxn ang="0">
                  <a:pos x="T6" y="T7"/>
                </a:cxn>
              </a:cxnLst>
              <a:rect l="0" t="0" r="r" b="b"/>
              <a:pathLst>
                <a:path w="149" h="144">
                  <a:moveTo>
                    <a:pt x="59" y="14"/>
                  </a:moveTo>
                  <a:cubicBezTo>
                    <a:pt x="101" y="0"/>
                    <a:pt x="149" y="50"/>
                    <a:pt x="129" y="91"/>
                  </a:cubicBezTo>
                  <a:cubicBezTo>
                    <a:pt x="117" y="133"/>
                    <a:pt x="55" y="144"/>
                    <a:pt x="29" y="110"/>
                  </a:cubicBezTo>
                  <a:cubicBezTo>
                    <a:pt x="0" y="79"/>
                    <a:pt x="17" y="22"/>
                    <a:pt x="59" y="14"/>
                  </a:cubicBezTo>
                  <a:close/>
                </a:path>
              </a:pathLst>
            </a:custGeom>
            <a:grpFill/>
            <a:ln>
              <a:noFill/>
            </a:ln>
          </p:spPr>
          <p:txBody>
            <a:bodyPr vert="horz" wrap="square" lIns="91440" tIns="45720" rIns="91440" bIns="45720" numCol="1" anchor="t" anchorCtr="0" compatLnSpc="1"/>
            <a:lstStyle/>
            <a:p>
              <a:endParaRPr lang="zh-CN" altLang="en-US"/>
            </a:p>
          </p:txBody>
        </p:sp>
        <p:sp>
          <p:nvSpPr>
            <p:cNvPr id="194" name="Freeform 6"/>
            <p:cNvSpPr/>
            <p:nvPr/>
          </p:nvSpPr>
          <p:spPr bwMode="auto">
            <a:xfrm>
              <a:off x="5522913" y="2519362"/>
              <a:ext cx="1130300" cy="2301876"/>
            </a:xfrm>
            <a:custGeom>
              <a:avLst/>
              <a:gdLst>
                <a:gd name="T0" fmla="*/ 44 w 298"/>
                <a:gd name="T1" fmla="*/ 15 h 611"/>
                <a:gd name="T2" fmla="*/ 139 w 298"/>
                <a:gd name="T3" fmla="*/ 6 h 611"/>
                <a:gd name="T4" fmla="*/ 229 w 298"/>
                <a:gd name="T5" fmla="*/ 7 h 611"/>
                <a:gd name="T6" fmla="*/ 290 w 298"/>
                <a:gd name="T7" fmla="*/ 56 h 611"/>
                <a:gd name="T8" fmla="*/ 294 w 298"/>
                <a:gd name="T9" fmla="*/ 150 h 611"/>
                <a:gd name="T10" fmla="*/ 294 w 298"/>
                <a:gd name="T11" fmla="*/ 253 h 611"/>
                <a:gd name="T12" fmla="*/ 260 w 298"/>
                <a:gd name="T13" fmla="*/ 299 h 611"/>
                <a:gd name="T14" fmla="*/ 243 w 298"/>
                <a:gd name="T15" fmla="*/ 216 h 611"/>
                <a:gd name="T16" fmla="*/ 243 w 298"/>
                <a:gd name="T17" fmla="*/ 104 h 611"/>
                <a:gd name="T18" fmla="*/ 225 w 298"/>
                <a:gd name="T19" fmla="*/ 104 h 611"/>
                <a:gd name="T20" fmla="*/ 225 w 298"/>
                <a:gd name="T21" fmla="*/ 134 h 611"/>
                <a:gd name="T22" fmla="*/ 225 w 298"/>
                <a:gd name="T23" fmla="*/ 203 h 611"/>
                <a:gd name="T24" fmla="*/ 225 w 298"/>
                <a:gd name="T25" fmla="*/ 332 h 611"/>
                <a:gd name="T26" fmla="*/ 225 w 298"/>
                <a:gd name="T27" fmla="*/ 462 h 611"/>
                <a:gd name="T28" fmla="*/ 224 w 298"/>
                <a:gd name="T29" fmla="*/ 522 h 611"/>
                <a:gd name="T30" fmla="*/ 224 w 298"/>
                <a:gd name="T31" fmla="*/ 583 h 611"/>
                <a:gd name="T32" fmla="*/ 181 w 298"/>
                <a:gd name="T33" fmla="*/ 607 h 611"/>
                <a:gd name="T34" fmla="*/ 158 w 298"/>
                <a:gd name="T35" fmla="*/ 537 h 611"/>
                <a:gd name="T36" fmla="*/ 158 w 298"/>
                <a:gd name="T37" fmla="*/ 407 h 611"/>
                <a:gd name="T38" fmla="*/ 159 w 298"/>
                <a:gd name="T39" fmla="*/ 338 h 611"/>
                <a:gd name="T40" fmla="*/ 158 w 298"/>
                <a:gd name="T41" fmla="*/ 307 h 611"/>
                <a:gd name="T42" fmla="*/ 143 w 298"/>
                <a:gd name="T43" fmla="*/ 300 h 611"/>
                <a:gd name="T44" fmla="*/ 143 w 298"/>
                <a:gd name="T45" fmla="*/ 487 h 611"/>
                <a:gd name="T46" fmla="*/ 142 w 298"/>
                <a:gd name="T47" fmla="*/ 573 h 611"/>
                <a:gd name="T48" fmla="*/ 128 w 298"/>
                <a:gd name="T49" fmla="*/ 604 h 611"/>
                <a:gd name="T50" fmla="*/ 102 w 298"/>
                <a:gd name="T51" fmla="*/ 608 h 611"/>
                <a:gd name="T52" fmla="*/ 74 w 298"/>
                <a:gd name="T53" fmla="*/ 576 h 611"/>
                <a:gd name="T54" fmla="*/ 74 w 298"/>
                <a:gd name="T55" fmla="*/ 478 h 611"/>
                <a:gd name="T56" fmla="*/ 74 w 298"/>
                <a:gd name="T57" fmla="*/ 287 h 611"/>
                <a:gd name="T58" fmla="*/ 74 w 298"/>
                <a:gd name="T59" fmla="*/ 196 h 611"/>
                <a:gd name="T60" fmla="*/ 74 w 298"/>
                <a:gd name="T61" fmla="*/ 150 h 611"/>
                <a:gd name="T62" fmla="*/ 74 w 298"/>
                <a:gd name="T63" fmla="*/ 127 h 611"/>
                <a:gd name="T64" fmla="*/ 69 w 298"/>
                <a:gd name="T65" fmla="*/ 105 h 611"/>
                <a:gd name="T66" fmla="*/ 58 w 298"/>
                <a:gd name="T67" fmla="*/ 112 h 611"/>
                <a:gd name="T68" fmla="*/ 58 w 298"/>
                <a:gd name="T69" fmla="*/ 134 h 611"/>
                <a:gd name="T70" fmla="*/ 58 w 298"/>
                <a:gd name="T71" fmla="*/ 179 h 611"/>
                <a:gd name="T72" fmla="*/ 58 w 298"/>
                <a:gd name="T73" fmla="*/ 269 h 611"/>
                <a:gd name="T74" fmla="*/ 28 w 298"/>
                <a:gd name="T75" fmla="*/ 300 h 611"/>
                <a:gd name="T76" fmla="*/ 8 w 298"/>
                <a:gd name="T77" fmla="*/ 237 h 611"/>
                <a:gd name="T78" fmla="*/ 7 w 298"/>
                <a:gd name="T79" fmla="*/ 145 h 611"/>
                <a:gd name="T80" fmla="*/ 10 w 298"/>
                <a:gd name="T81" fmla="*/ 56 h 611"/>
                <a:gd name="T82" fmla="*/ 44 w 298"/>
                <a:gd name="T83" fmla="*/ 15 h 611"/>
                <a:gd name="T84" fmla="*/ 44 w 298"/>
                <a:gd name="T85" fmla="*/ 15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8" h="611">
                  <a:moveTo>
                    <a:pt x="44" y="15"/>
                  </a:moveTo>
                  <a:cubicBezTo>
                    <a:pt x="74" y="3"/>
                    <a:pt x="107" y="5"/>
                    <a:pt x="139" y="6"/>
                  </a:cubicBezTo>
                  <a:cubicBezTo>
                    <a:pt x="169" y="6"/>
                    <a:pt x="200" y="2"/>
                    <a:pt x="229" y="7"/>
                  </a:cubicBezTo>
                  <a:cubicBezTo>
                    <a:pt x="258" y="12"/>
                    <a:pt x="282" y="27"/>
                    <a:pt x="290" y="56"/>
                  </a:cubicBezTo>
                  <a:cubicBezTo>
                    <a:pt x="298" y="86"/>
                    <a:pt x="294" y="120"/>
                    <a:pt x="294" y="150"/>
                  </a:cubicBezTo>
                  <a:cubicBezTo>
                    <a:pt x="294" y="185"/>
                    <a:pt x="294" y="219"/>
                    <a:pt x="294" y="253"/>
                  </a:cubicBezTo>
                  <a:cubicBezTo>
                    <a:pt x="294" y="273"/>
                    <a:pt x="291" y="313"/>
                    <a:pt x="260" y="299"/>
                  </a:cubicBezTo>
                  <a:cubicBezTo>
                    <a:pt x="233" y="286"/>
                    <a:pt x="243" y="238"/>
                    <a:pt x="243" y="216"/>
                  </a:cubicBezTo>
                  <a:cubicBezTo>
                    <a:pt x="243" y="178"/>
                    <a:pt x="243" y="141"/>
                    <a:pt x="243" y="104"/>
                  </a:cubicBezTo>
                  <a:cubicBezTo>
                    <a:pt x="237" y="104"/>
                    <a:pt x="231" y="104"/>
                    <a:pt x="225" y="104"/>
                  </a:cubicBezTo>
                  <a:cubicBezTo>
                    <a:pt x="225" y="114"/>
                    <a:pt x="225" y="124"/>
                    <a:pt x="225" y="134"/>
                  </a:cubicBezTo>
                  <a:cubicBezTo>
                    <a:pt x="225" y="157"/>
                    <a:pt x="225" y="180"/>
                    <a:pt x="225" y="203"/>
                  </a:cubicBezTo>
                  <a:cubicBezTo>
                    <a:pt x="225" y="246"/>
                    <a:pt x="225" y="289"/>
                    <a:pt x="225" y="332"/>
                  </a:cubicBezTo>
                  <a:cubicBezTo>
                    <a:pt x="225" y="375"/>
                    <a:pt x="225" y="418"/>
                    <a:pt x="225" y="462"/>
                  </a:cubicBezTo>
                  <a:cubicBezTo>
                    <a:pt x="225" y="482"/>
                    <a:pt x="225" y="502"/>
                    <a:pt x="224" y="522"/>
                  </a:cubicBezTo>
                  <a:cubicBezTo>
                    <a:pt x="224" y="542"/>
                    <a:pt x="227" y="563"/>
                    <a:pt x="224" y="583"/>
                  </a:cubicBezTo>
                  <a:cubicBezTo>
                    <a:pt x="221" y="602"/>
                    <a:pt x="199" y="611"/>
                    <a:pt x="181" y="607"/>
                  </a:cubicBezTo>
                  <a:cubicBezTo>
                    <a:pt x="150" y="601"/>
                    <a:pt x="159" y="560"/>
                    <a:pt x="158" y="537"/>
                  </a:cubicBezTo>
                  <a:cubicBezTo>
                    <a:pt x="158" y="493"/>
                    <a:pt x="158" y="450"/>
                    <a:pt x="158" y="407"/>
                  </a:cubicBezTo>
                  <a:cubicBezTo>
                    <a:pt x="158" y="384"/>
                    <a:pt x="159" y="361"/>
                    <a:pt x="159" y="338"/>
                  </a:cubicBezTo>
                  <a:cubicBezTo>
                    <a:pt x="159" y="328"/>
                    <a:pt x="158" y="317"/>
                    <a:pt x="158" y="307"/>
                  </a:cubicBezTo>
                  <a:cubicBezTo>
                    <a:pt x="158" y="296"/>
                    <a:pt x="153" y="300"/>
                    <a:pt x="143" y="300"/>
                  </a:cubicBezTo>
                  <a:cubicBezTo>
                    <a:pt x="143" y="362"/>
                    <a:pt x="143" y="424"/>
                    <a:pt x="143" y="487"/>
                  </a:cubicBezTo>
                  <a:cubicBezTo>
                    <a:pt x="143" y="515"/>
                    <a:pt x="146" y="545"/>
                    <a:pt x="142" y="573"/>
                  </a:cubicBezTo>
                  <a:cubicBezTo>
                    <a:pt x="140" y="584"/>
                    <a:pt x="139" y="598"/>
                    <a:pt x="128" y="604"/>
                  </a:cubicBezTo>
                  <a:cubicBezTo>
                    <a:pt x="120" y="608"/>
                    <a:pt x="111" y="609"/>
                    <a:pt x="102" y="608"/>
                  </a:cubicBezTo>
                  <a:cubicBezTo>
                    <a:pt x="86" y="605"/>
                    <a:pt x="73" y="593"/>
                    <a:pt x="74" y="576"/>
                  </a:cubicBezTo>
                  <a:cubicBezTo>
                    <a:pt x="74" y="543"/>
                    <a:pt x="74" y="510"/>
                    <a:pt x="74" y="478"/>
                  </a:cubicBezTo>
                  <a:cubicBezTo>
                    <a:pt x="74" y="414"/>
                    <a:pt x="74" y="351"/>
                    <a:pt x="74" y="287"/>
                  </a:cubicBezTo>
                  <a:cubicBezTo>
                    <a:pt x="74" y="257"/>
                    <a:pt x="74" y="226"/>
                    <a:pt x="74" y="196"/>
                  </a:cubicBezTo>
                  <a:cubicBezTo>
                    <a:pt x="74" y="181"/>
                    <a:pt x="74" y="166"/>
                    <a:pt x="74" y="150"/>
                  </a:cubicBezTo>
                  <a:cubicBezTo>
                    <a:pt x="74" y="143"/>
                    <a:pt x="74" y="135"/>
                    <a:pt x="74" y="127"/>
                  </a:cubicBezTo>
                  <a:cubicBezTo>
                    <a:pt x="73" y="120"/>
                    <a:pt x="77" y="105"/>
                    <a:pt x="69" y="105"/>
                  </a:cubicBezTo>
                  <a:cubicBezTo>
                    <a:pt x="60" y="105"/>
                    <a:pt x="59" y="102"/>
                    <a:pt x="58" y="112"/>
                  </a:cubicBezTo>
                  <a:cubicBezTo>
                    <a:pt x="58" y="120"/>
                    <a:pt x="58" y="127"/>
                    <a:pt x="58" y="134"/>
                  </a:cubicBezTo>
                  <a:cubicBezTo>
                    <a:pt x="58" y="149"/>
                    <a:pt x="58" y="164"/>
                    <a:pt x="58" y="179"/>
                  </a:cubicBezTo>
                  <a:cubicBezTo>
                    <a:pt x="58" y="208"/>
                    <a:pt x="62" y="240"/>
                    <a:pt x="58" y="269"/>
                  </a:cubicBezTo>
                  <a:cubicBezTo>
                    <a:pt x="56" y="284"/>
                    <a:pt x="47" y="304"/>
                    <a:pt x="28" y="300"/>
                  </a:cubicBezTo>
                  <a:cubicBezTo>
                    <a:pt x="0" y="302"/>
                    <a:pt x="8" y="252"/>
                    <a:pt x="8" y="237"/>
                  </a:cubicBezTo>
                  <a:cubicBezTo>
                    <a:pt x="7" y="206"/>
                    <a:pt x="7" y="176"/>
                    <a:pt x="7" y="145"/>
                  </a:cubicBezTo>
                  <a:cubicBezTo>
                    <a:pt x="8" y="117"/>
                    <a:pt x="3" y="84"/>
                    <a:pt x="10" y="56"/>
                  </a:cubicBezTo>
                  <a:cubicBezTo>
                    <a:pt x="14" y="38"/>
                    <a:pt x="26" y="22"/>
                    <a:pt x="44" y="15"/>
                  </a:cubicBezTo>
                  <a:cubicBezTo>
                    <a:pt x="83" y="0"/>
                    <a:pt x="44" y="15"/>
                    <a:pt x="44" y="15"/>
                  </a:cubicBezTo>
                  <a:close/>
                </a:path>
              </a:pathLst>
            </a:custGeom>
            <a:grpFill/>
            <a:ln>
              <a:noFill/>
            </a:ln>
          </p:spPr>
          <p:txBody>
            <a:bodyPr vert="horz" wrap="square" lIns="91440" tIns="45720" rIns="91440" bIns="45720" numCol="1" anchor="t" anchorCtr="0" compatLnSpc="1"/>
            <a:lstStyle/>
            <a:p>
              <a:endParaRPr lang="zh-CN" altLang="en-US"/>
            </a:p>
          </p:txBody>
        </p:sp>
      </p:grpSp>
      <p:grpSp>
        <p:nvGrpSpPr>
          <p:cNvPr id="195" name="组合 194"/>
          <p:cNvGrpSpPr/>
          <p:nvPr/>
        </p:nvGrpSpPr>
        <p:grpSpPr>
          <a:xfrm>
            <a:off x="2927457" y="4013967"/>
            <a:ext cx="215208" cy="515797"/>
            <a:chOff x="5522913" y="2003425"/>
            <a:chExt cx="1130300" cy="2817813"/>
          </a:xfrm>
          <a:solidFill>
            <a:srgbClr val="C4AF8A"/>
          </a:solidFill>
        </p:grpSpPr>
        <p:sp>
          <p:nvSpPr>
            <p:cNvPr id="196" name="Freeform 5"/>
            <p:cNvSpPr/>
            <p:nvPr/>
          </p:nvSpPr>
          <p:spPr bwMode="auto">
            <a:xfrm>
              <a:off x="5822952" y="2003425"/>
              <a:ext cx="565152" cy="542926"/>
            </a:xfrm>
            <a:custGeom>
              <a:avLst/>
              <a:gdLst>
                <a:gd name="T0" fmla="*/ 59 w 149"/>
                <a:gd name="T1" fmla="*/ 14 h 144"/>
                <a:gd name="T2" fmla="*/ 129 w 149"/>
                <a:gd name="T3" fmla="*/ 91 h 144"/>
                <a:gd name="T4" fmla="*/ 29 w 149"/>
                <a:gd name="T5" fmla="*/ 110 h 144"/>
                <a:gd name="T6" fmla="*/ 59 w 149"/>
                <a:gd name="T7" fmla="*/ 14 h 144"/>
              </a:gdLst>
              <a:ahLst/>
              <a:cxnLst>
                <a:cxn ang="0">
                  <a:pos x="T0" y="T1"/>
                </a:cxn>
                <a:cxn ang="0">
                  <a:pos x="T2" y="T3"/>
                </a:cxn>
                <a:cxn ang="0">
                  <a:pos x="T4" y="T5"/>
                </a:cxn>
                <a:cxn ang="0">
                  <a:pos x="T6" y="T7"/>
                </a:cxn>
              </a:cxnLst>
              <a:rect l="0" t="0" r="r" b="b"/>
              <a:pathLst>
                <a:path w="149" h="144">
                  <a:moveTo>
                    <a:pt x="59" y="14"/>
                  </a:moveTo>
                  <a:cubicBezTo>
                    <a:pt x="101" y="0"/>
                    <a:pt x="149" y="50"/>
                    <a:pt x="129" y="91"/>
                  </a:cubicBezTo>
                  <a:cubicBezTo>
                    <a:pt x="117" y="133"/>
                    <a:pt x="55" y="144"/>
                    <a:pt x="29" y="110"/>
                  </a:cubicBezTo>
                  <a:cubicBezTo>
                    <a:pt x="0" y="79"/>
                    <a:pt x="17" y="22"/>
                    <a:pt x="59" y="14"/>
                  </a:cubicBezTo>
                  <a:close/>
                </a:path>
              </a:pathLst>
            </a:custGeom>
            <a:grpFill/>
            <a:ln>
              <a:noFill/>
            </a:ln>
          </p:spPr>
          <p:txBody>
            <a:bodyPr vert="horz" wrap="square" lIns="91440" tIns="45720" rIns="91440" bIns="45720" numCol="1" anchor="t" anchorCtr="0" compatLnSpc="1"/>
            <a:lstStyle/>
            <a:p>
              <a:endParaRPr lang="zh-CN" altLang="en-US"/>
            </a:p>
          </p:txBody>
        </p:sp>
        <p:sp>
          <p:nvSpPr>
            <p:cNvPr id="197" name="Freeform 6"/>
            <p:cNvSpPr/>
            <p:nvPr/>
          </p:nvSpPr>
          <p:spPr bwMode="auto">
            <a:xfrm>
              <a:off x="5522913" y="2519362"/>
              <a:ext cx="1130300" cy="2301876"/>
            </a:xfrm>
            <a:custGeom>
              <a:avLst/>
              <a:gdLst>
                <a:gd name="T0" fmla="*/ 44 w 298"/>
                <a:gd name="T1" fmla="*/ 15 h 611"/>
                <a:gd name="T2" fmla="*/ 139 w 298"/>
                <a:gd name="T3" fmla="*/ 6 h 611"/>
                <a:gd name="T4" fmla="*/ 229 w 298"/>
                <a:gd name="T5" fmla="*/ 7 h 611"/>
                <a:gd name="T6" fmla="*/ 290 w 298"/>
                <a:gd name="T7" fmla="*/ 56 h 611"/>
                <a:gd name="T8" fmla="*/ 294 w 298"/>
                <a:gd name="T9" fmla="*/ 150 h 611"/>
                <a:gd name="T10" fmla="*/ 294 w 298"/>
                <a:gd name="T11" fmla="*/ 253 h 611"/>
                <a:gd name="T12" fmla="*/ 260 w 298"/>
                <a:gd name="T13" fmla="*/ 299 h 611"/>
                <a:gd name="T14" fmla="*/ 243 w 298"/>
                <a:gd name="T15" fmla="*/ 216 h 611"/>
                <a:gd name="T16" fmla="*/ 243 w 298"/>
                <a:gd name="T17" fmla="*/ 104 h 611"/>
                <a:gd name="T18" fmla="*/ 225 w 298"/>
                <a:gd name="T19" fmla="*/ 104 h 611"/>
                <a:gd name="T20" fmla="*/ 225 w 298"/>
                <a:gd name="T21" fmla="*/ 134 h 611"/>
                <a:gd name="T22" fmla="*/ 225 w 298"/>
                <a:gd name="T23" fmla="*/ 203 h 611"/>
                <a:gd name="T24" fmla="*/ 225 w 298"/>
                <a:gd name="T25" fmla="*/ 332 h 611"/>
                <a:gd name="T26" fmla="*/ 225 w 298"/>
                <a:gd name="T27" fmla="*/ 462 h 611"/>
                <a:gd name="T28" fmla="*/ 224 w 298"/>
                <a:gd name="T29" fmla="*/ 522 h 611"/>
                <a:gd name="T30" fmla="*/ 224 w 298"/>
                <a:gd name="T31" fmla="*/ 583 h 611"/>
                <a:gd name="T32" fmla="*/ 181 w 298"/>
                <a:gd name="T33" fmla="*/ 607 h 611"/>
                <a:gd name="T34" fmla="*/ 158 w 298"/>
                <a:gd name="T35" fmla="*/ 537 h 611"/>
                <a:gd name="T36" fmla="*/ 158 w 298"/>
                <a:gd name="T37" fmla="*/ 407 h 611"/>
                <a:gd name="T38" fmla="*/ 159 w 298"/>
                <a:gd name="T39" fmla="*/ 338 h 611"/>
                <a:gd name="T40" fmla="*/ 158 w 298"/>
                <a:gd name="T41" fmla="*/ 307 h 611"/>
                <a:gd name="T42" fmla="*/ 143 w 298"/>
                <a:gd name="T43" fmla="*/ 300 h 611"/>
                <a:gd name="T44" fmla="*/ 143 w 298"/>
                <a:gd name="T45" fmla="*/ 487 h 611"/>
                <a:gd name="T46" fmla="*/ 142 w 298"/>
                <a:gd name="T47" fmla="*/ 573 h 611"/>
                <a:gd name="T48" fmla="*/ 128 w 298"/>
                <a:gd name="T49" fmla="*/ 604 h 611"/>
                <a:gd name="T50" fmla="*/ 102 w 298"/>
                <a:gd name="T51" fmla="*/ 608 h 611"/>
                <a:gd name="T52" fmla="*/ 74 w 298"/>
                <a:gd name="T53" fmla="*/ 576 h 611"/>
                <a:gd name="T54" fmla="*/ 74 w 298"/>
                <a:gd name="T55" fmla="*/ 478 h 611"/>
                <a:gd name="T56" fmla="*/ 74 w 298"/>
                <a:gd name="T57" fmla="*/ 287 h 611"/>
                <a:gd name="T58" fmla="*/ 74 w 298"/>
                <a:gd name="T59" fmla="*/ 196 h 611"/>
                <a:gd name="T60" fmla="*/ 74 w 298"/>
                <a:gd name="T61" fmla="*/ 150 h 611"/>
                <a:gd name="T62" fmla="*/ 74 w 298"/>
                <a:gd name="T63" fmla="*/ 127 h 611"/>
                <a:gd name="T64" fmla="*/ 69 w 298"/>
                <a:gd name="T65" fmla="*/ 105 h 611"/>
                <a:gd name="T66" fmla="*/ 58 w 298"/>
                <a:gd name="T67" fmla="*/ 112 h 611"/>
                <a:gd name="T68" fmla="*/ 58 w 298"/>
                <a:gd name="T69" fmla="*/ 134 h 611"/>
                <a:gd name="T70" fmla="*/ 58 w 298"/>
                <a:gd name="T71" fmla="*/ 179 h 611"/>
                <a:gd name="T72" fmla="*/ 58 w 298"/>
                <a:gd name="T73" fmla="*/ 269 h 611"/>
                <a:gd name="T74" fmla="*/ 28 w 298"/>
                <a:gd name="T75" fmla="*/ 300 h 611"/>
                <a:gd name="T76" fmla="*/ 8 w 298"/>
                <a:gd name="T77" fmla="*/ 237 h 611"/>
                <a:gd name="T78" fmla="*/ 7 w 298"/>
                <a:gd name="T79" fmla="*/ 145 h 611"/>
                <a:gd name="T80" fmla="*/ 10 w 298"/>
                <a:gd name="T81" fmla="*/ 56 h 611"/>
                <a:gd name="T82" fmla="*/ 44 w 298"/>
                <a:gd name="T83" fmla="*/ 15 h 611"/>
                <a:gd name="T84" fmla="*/ 44 w 298"/>
                <a:gd name="T85" fmla="*/ 15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8" h="611">
                  <a:moveTo>
                    <a:pt x="44" y="15"/>
                  </a:moveTo>
                  <a:cubicBezTo>
                    <a:pt x="74" y="3"/>
                    <a:pt x="107" y="5"/>
                    <a:pt x="139" y="6"/>
                  </a:cubicBezTo>
                  <a:cubicBezTo>
                    <a:pt x="169" y="6"/>
                    <a:pt x="200" y="2"/>
                    <a:pt x="229" y="7"/>
                  </a:cubicBezTo>
                  <a:cubicBezTo>
                    <a:pt x="258" y="12"/>
                    <a:pt x="282" y="27"/>
                    <a:pt x="290" y="56"/>
                  </a:cubicBezTo>
                  <a:cubicBezTo>
                    <a:pt x="298" y="86"/>
                    <a:pt x="294" y="120"/>
                    <a:pt x="294" y="150"/>
                  </a:cubicBezTo>
                  <a:cubicBezTo>
                    <a:pt x="294" y="185"/>
                    <a:pt x="294" y="219"/>
                    <a:pt x="294" y="253"/>
                  </a:cubicBezTo>
                  <a:cubicBezTo>
                    <a:pt x="294" y="273"/>
                    <a:pt x="291" y="313"/>
                    <a:pt x="260" y="299"/>
                  </a:cubicBezTo>
                  <a:cubicBezTo>
                    <a:pt x="233" y="286"/>
                    <a:pt x="243" y="238"/>
                    <a:pt x="243" y="216"/>
                  </a:cubicBezTo>
                  <a:cubicBezTo>
                    <a:pt x="243" y="178"/>
                    <a:pt x="243" y="141"/>
                    <a:pt x="243" y="104"/>
                  </a:cubicBezTo>
                  <a:cubicBezTo>
                    <a:pt x="237" y="104"/>
                    <a:pt x="231" y="104"/>
                    <a:pt x="225" y="104"/>
                  </a:cubicBezTo>
                  <a:cubicBezTo>
                    <a:pt x="225" y="114"/>
                    <a:pt x="225" y="124"/>
                    <a:pt x="225" y="134"/>
                  </a:cubicBezTo>
                  <a:cubicBezTo>
                    <a:pt x="225" y="157"/>
                    <a:pt x="225" y="180"/>
                    <a:pt x="225" y="203"/>
                  </a:cubicBezTo>
                  <a:cubicBezTo>
                    <a:pt x="225" y="246"/>
                    <a:pt x="225" y="289"/>
                    <a:pt x="225" y="332"/>
                  </a:cubicBezTo>
                  <a:cubicBezTo>
                    <a:pt x="225" y="375"/>
                    <a:pt x="225" y="418"/>
                    <a:pt x="225" y="462"/>
                  </a:cubicBezTo>
                  <a:cubicBezTo>
                    <a:pt x="225" y="482"/>
                    <a:pt x="225" y="502"/>
                    <a:pt x="224" y="522"/>
                  </a:cubicBezTo>
                  <a:cubicBezTo>
                    <a:pt x="224" y="542"/>
                    <a:pt x="227" y="563"/>
                    <a:pt x="224" y="583"/>
                  </a:cubicBezTo>
                  <a:cubicBezTo>
                    <a:pt x="221" y="602"/>
                    <a:pt x="199" y="611"/>
                    <a:pt x="181" y="607"/>
                  </a:cubicBezTo>
                  <a:cubicBezTo>
                    <a:pt x="150" y="601"/>
                    <a:pt x="159" y="560"/>
                    <a:pt x="158" y="537"/>
                  </a:cubicBezTo>
                  <a:cubicBezTo>
                    <a:pt x="158" y="493"/>
                    <a:pt x="158" y="450"/>
                    <a:pt x="158" y="407"/>
                  </a:cubicBezTo>
                  <a:cubicBezTo>
                    <a:pt x="158" y="384"/>
                    <a:pt x="159" y="361"/>
                    <a:pt x="159" y="338"/>
                  </a:cubicBezTo>
                  <a:cubicBezTo>
                    <a:pt x="159" y="328"/>
                    <a:pt x="158" y="317"/>
                    <a:pt x="158" y="307"/>
                  </a:cubicBezTo>
                  <a:cubicBezTo>
                    <a:pt x="158" y="296"/>
                    <a:pt x="153" y="300"/>
                    <a:pt x="143" y="300"/>
                  </a:cubicBezTo>
                  <a:cubicBezTo>
                    <a:pt x="143" y="362"/>
                    <a:pt x="143" y="424"/>
                    <a:pt x="143" y="487"/>
                  </a:cubicBezTo>
                  <a:cubicBezTo>
                    <a:pt x="143" y="515"/>
                    <a:pt x="146" y="545"/>
                    <a:pt x="142" y="573"/>
                  </a:cubicBezTo>
                  <a:cubicBezTo>
                    <a:pt x="140" y="584"/>
                    <a:pt x="139" y="598"/>
                    <a:pt x="128" y="604"/>
                  </a:cubicBezTo>
                  <a:cubicBezTo>
                    <a:pt x="120" y="608"/>
                    <a:pt x="111" y="609"/>
                    <a:pt x="102" y="608"/>
                  </a:cubicBezTo>
                  <a:cubicBezTo>
                    <a:pt x="86" y="605"/>
                    <a:pt x="73" y="593"/>
                    <a:pt x="74" y="576"/>
                  </a:cubicBezTo>
                  <a:cubicBezTo>
                    <a:pt x="74" y="543"/>
                    <a:pt x="74" y="510"/>
                    <a:pt x="74" y="478"/>
                  </a:cubicBezTo>
                  <a:cubicBezTo>
                    <a:pt x="74" y="414"/>
                    <a:pt x="74" y="351"/>
                    <a:pt x="74" y="287"/>
                  </a:cubicBezTo>
                  <a:cubicBezTo>
                    <a:pt x="74" y="257"/>
                    <a:pt x="74" y="226"/>
                    <a:pt x="74" y="196"/>
                  </a:cubicBezTo>
                  <a:cubicBezTo>
                    <a:pt x="74" y="181"/>
                    <a:pt x="74" y="166"/>
                    <a:pt x="74" y="150"/>
                  </a:cubicBezTo>
                  <a:cubicBezTo>
                    <a:pt x="74" y="143"/>
                    <a:pt x="74" y="135"/>
                    <a:pt x="74" y="127"/>
                  </a:cubicBezTo>
                  <a:cubicBezTo>
                    <a:pt x="73" y="120"/>
                    <a:pt x="77" y="105"/>
                    <a:pt x="69" y="105"/>
                  </a:cubicBezTo>
                  <a:cubicBezTo>
                    <a:pt x="60" y="105"/>
                    <a:pt x="59" y="102"/>
                    <a:pt x="58" y="112"/>
                  </a:cubicBezTo>
                  <a:cubicBezTo>
                    <a:pt x="58" y="120"/>
                    <a:pt x="58" y="127"/>
                    <a:pt x="58" y="134"/>
                  </a:cubicBezTo>
                  <a:cubicBezTo>
                    <a:pt x="58" y="149"/>
                    <a:pt x="58" y="164"/>
                    <a:pt x="58" y="179"/>
                  </a:cubicBezTo>
                  <a:cubicBezTo>
                    <a:pt x="58" y="208"/>
                    <a:pt x="62" y="240"/>
                    <a:pt x="58" y="269"/>
                  </a:cubicBezTo>
                  <a:cubicBezTo>
                    <a:pt x="56" y="284"/>
                    <a:pt x="47" y="304"/>
                    <a:pt x="28" y="300"/>
                  </a:cubicBezTo>
                  <a:cubicBezTo>
                    <a:pt x="0" y="302"/>
                    <a:pt x="8" y="252"/>
                    <a:pt x="8" y="237"/>
                  </a:cubicBezTo>
                  <a:cubicBezTo>
                    <a:pt x="7" y="206"/>
                    <a:pt x="7" y="176"/>
                    <a:pt x="7" y="145"/>
                  </a:cubicBezTo>
                  <a:cubicBezTo>
                    <a:pt x="8" y="117"/>
                    <a:pt x="3" y="84"/>
                    <a:pt x="10" y="56"/>
                  </a:cubicBezTo>
                  <a:cubicBezTo>
                    <a:pt x="14" y="38"/>
                    <a:pt x="26" y="22"/>
                    <a:pt x="44" y="15"/>
                  </a:cubicBezTo>
                  <a:cubicBezTo>
                    <a:pt x="83" y="0"/>
                    <a:pt x="44" y="15"/>
                    <a:pt x="44" y="15"/>
                  </a:cubicBezTo>
                  <a:close/>
                </a:path>
              </a:pathLst>
            </a:custGeom>
            <a:grpFill/>
            <a:ln>
              <a:noFill/>
            </a:ln>
          </p:spPr>
          <p:txBody>
            <a:bodyPr vert="horz" wrap="square" lIns="91440" tIns="45720" rIns="91440" bIns="45720" numCol="1" anchor="t" anchorCtr="0" compatLnSpc="1"/>
            <a:lstStyle/>
            <a:p>
              <a:endParaRPr lang="zh-CN" altLang="en-US"/>
            </a:p>
          </p:txBody>
        </p:sp>
      </p:grpSp>
      <p:grpSp>
        <p:nvGrpSpPr>
          <p:cNvPr id="198" name="组合 197"/>
          <p:cNvGrpSpPr/>
          <p:nvPr/>
        </p:nvGrpSpPr>
        <p:grpSpPr>
          <a:xfrm>
            <a:off x="3361259" y="4013967"/>
            <a:ext cx="215208" cy="515797"/>
            <a:chOff x="5522913" y="2003425"/>
            <a:chExt cx="1130300" cy="2817813"/>
          </a:xfrm>
          <a:solidFill>
            <a:srgbClr val="C4AF8A"/>
          </a:solidFill>
        </p:grpSpPr>
        <p:sp>
          <p:nvSpPr>
            <p:cNvPr id="200" name="Freeform 5"/>
            <p:cNvSpPr/>
            <p:nvPr/>
          </p:nvSpPr>
          <p:spPr bwMode="auto">
            <a:xfrm>
              <a:off x="5822952" y="2003425"/>
              <a:ext cx="565152" cy="542926"/>
            </a:xfrm>
            <a:custGeom>
              <a:avLst/>
              <a:gdLst>
                <a:gd name="T0" fmla="*/ 59 w 149"/>
                <a:gd name="T1" fmla="*/ 14 h 144"/>
                <a:gd name="T2" fmla="*/ 129 w 149"/>
                <a:gd name="T3" fmla="*/ 91 h 144"/>
                <a:gd name="T4" fmla="*/ 29 w 149"/>
                <a:gd name="T5" fmla="*/ 110 h 144"/>
                <a:gd name="T6" fmla="*/ 59 w 149"/>
                <a:gd name="T7" fmla="*/ 14 h 144"/>
              </a:gdLst>
              <a:ahLst/>
              <a:cxnLst>
                <a:cxn ang="0">
                  <a:pos x="T0" y="T1"/>
                </a:cxn>
                <a:cxn ang="0">
                  <a:pos x="T2" y="T3"/>
                </a:cxn>
                <a:cxn ang="0">
                  <a:pos x="T4" y="T5"/>
                </a:cxn>
                <a:cxn ang="0">
                  <a:pos x="T6" y="T7"/>
                </a:cxn>
              </a:cxnLst>
              <a:rect l="0" t="0" r="r" b="b"/>
              <a:pathLst>
                <a:path w="149" h="144">
                  <a:moveTo>
                    <a:pt x="59" y="14"/>
                  </a:moveTo>
                  <a:cubicBezTo>
                    <a:pt x="101" y="0"/>
                    <a:pt x="149" y="50"/>
                    <a:pt x="129" y="91"/>
                  </a:cubicBezTo>
                  <a:cubicBezTo>
                    <a:pt x="117" y="133"/>
                    <a:pt x="55" y="144"/>
                    <a:pt x="29" y="110"/>
                  </a:cubicBezTo>
                  <a:cubicBezTo>
                    <a:pt x="0" y="79"/>
                    <a:pt x="17" y="22"/>
                    <a:pt x="59" y="14"/>
                  </a:cubicBezTo>
                  <a:close/>
                </a:path>
              </a:pathLst>
            </a:custGeom>
            <a:grpFill/>
            <a:ln>
              <a:noFill/>
            </a:ln>
          </p:spPr>
          <p:txBody>
            <a:bodyPr vert="horz" wrap="square" lIns="91440" tIns="45720" rIns="91440" bIns="45720" numCol="1" anchor="t" anchorCtr="0" compatLnSpc="1"/>
            <a:lstStyle/>
            <a:p>
              <a:endParaRPr lang="zh-CN" altLang="en-US"/>
            </a:p>
          </p:txBody>
        </p:sp>
        <p:sp>
          <p:nvSpPr>
            <p:cNvPr id="201" name="Freeform 6"/>
            <p:cNvSpPr/>
            <p:nvPr/>
          </p:nvSpPr>
          <p:spPr bwMode="auto">
            <a:xfrm>
              <a:off x="5522913" y="2519362"/>
              <a:ext cx="1130300" cy="2301876"/>
            </a:xfrm>
            <a:custGeom>
              <a:avLst/>
              <a:gdLst>
                <a:gd name="T0" fmla="*/ 44 w 298"/>
                <a:gd name="T1" fmla="*/ 15 h 611"/>
                <a:gd name="T2" fmla="*/ 139 w 298"/>
                <a:gd name="T3" fmla="*/ 6 h 611"/>
                <a:gd name="T4" fmla="*/ 229 w 298"/>
                <a:gd name="T5" fmla="*/ 7 h 611"/>
                <a:gd name="T6" fmla="*/ 290 w 298"/>
                <a:gd name="T7" fmla="*/ 56 h 611"/>
                <a:gd name="T8" fmla="*/ 294 w 298"/>
                <a:gd name="T9" fmla="*/ 150 h 611"/>
                <a:gd name="T10" fmla="*/ 294 w 298"/>
                <a:gd name="T11" fmla="*/ 253 h 611"/>
                <a:gd name="T12" fmla="*/ 260 w 298"/>
                <a:gd name="T13" fmla="*/ 299 h 611"/>
                <a:gd name="T14" fmla="*/ 243 w 298"/>
                <a:gd name="T15" fmla="*/ 216 h 611"/>
                <a:gd name="T16" fmla="*/ 243 w 298"/>
                <a:gd name="T17" fmla="*/ 104 h 611"/>
                <a:gd name="T18" fmla="*/ 225 w 298"/>
                <a:gd name="T19" fmla="*/ 104 h 611"/>
                <a:gd name="T20" fmla="*/ 225 w 298"/>
                <a:gd name="T21" fmla="*/ 134 h 611"/>
                <a:gd name="T22" fmla="*/ 225 w 298"/>
                <a:gd name="T23" fmla="*/ 203 h 611"/>
                <a:gd name="T24" fmla="*/ 225 w 298"/>
                <a:gd name="T25" fmla="*/ 332 h 611"/>
                <a:gd name="T26" fmla="*/ 225 w 298"/>
                <a:gd name="T27" fmla="*/ 462 h 611"/>
                <a:gd name="T28" fmla="*/ 224 w 298"/>
                <a:gd name="T29" fmla="*/ 522 h 611"/>
                <a:gd name="T30" fmla="*/ 224 w 298"/>
                <a:gd name="T31" fmla="*/ 583 h 611"/>
                <a:gd name="T32" fmla="*/ 181 w 298"/>
                <a:gd name="T33" fmla="*/ 607 h 611"/>
                <a:gd name="T34" fmla="*/ 158 w 298"/>
                <a:gd name="T35" fmla="*/ 537 h 611"/>
                <a:gd name="T36" fmla="*/ 158 w 298"/>
                <a:gd name="T37" fmla="*/ 407 h 611"/>
                <a:gd name="T38" fmla="*/ 159 w 298"/>
                <a:gd name="T39" fmla="*/ 338 h 611"/>
                <a:gd name="T40" fmla="*/ 158 w 298"/>
                <a:gd name="T41" fmla="*/ 307 h 611"/>
                <a:gd name="T42" fmla="*/ 143 w 298"/>
                <a:gd name="T43" fmla="*/ 300 h 611"/>
                <a:gd name="T44" fmla="*/ 143 w 298"/>
                <a:gd name="T45" fmla="*/ 487 h 611"/>
                <a:gd name="T46" fmla="*/ 142 w 298"/>
                <a:gd name="T47" fmla="*/ 573 h 611"/>
                <a:gd name="T48" fmla="*/ 128 w 298"/>
                <a:gd name="T49" fmla="*/ 604 h 611"/>
                <a:gd name="T50" fmla="*/ 102 w 298"/>
                <a:gd name="T51" fmla="*/ 608 h 611"/>
                <a:gd name="T52" fmla="*/ 74 w 298"/>
                <a:gd name="T53" fmla="*/ 576 h 611"/>
                <a:gd name="T54" fmla="*/ 74 w 298"/>
                <a:gd name="T55" fmla="*/ 478 h 611"/>
                <a:gd name="T56" fmla="*/ 74 w 298"/>
                <a:gd name="T57" fmla="*/ 287 h 611"/>
                <a:gd name="T58" fmla="*/ 74 w 298"/>
                <a:gd name="T59" fmla="*/ 196 h 611"/>
                <a:gd name="T60" fmla="*/ 74 w 298"/>
                <a:gd name="T61" fmla="*/ 150 h 611"/>
                <a:gd name="T62" fmla="*/ 74 w 298"/>
                <a:gd name="T63" fmla="*/ 127 h 611"/>
                <a:gd name="T64" fmla="*/ 69 w 298"/>
                <a:gd name="T65" fmla="*/ 105 h 611"/>
                <a:gd name="T66" fmla="*/ 58 w 298"/>
                <a:gd name="T67" fmla="*/ 112 h 611"/>
                <a:gd name="T68" fmla="*/ 58 w 298"/>
                <a:gd name="T69" fmla="*/ 134 h 611"/>
                <a:gd name="T70" fmla="*/ 58 w 298"/>
                <a:gd name="T71" fmla="*/ 179 h 611"/>
                <a:gd name="T72" fmla="*/ 58 w 298"/>
                <a:gd name="T73" fmla="*/ 269 h 611"/>
                <a:gd name="T74" fmla="*/ 28 w 298"/>
                <a:gd name="T75" fmla="*/ 300 h 611"/>
                <a:gd name="T76" fmla="*/ 8 w 298"/>
                <a:gd name="T77" fmla="*/ 237 h 611"/>
                <a:gd name="T78" fmla="*/ 7 w 298"/>
                <a:gd name="T79" fmla="*/ 145 h 611"/>
                <a:gd name="T80" fmla="*/ 10 w 298"/>
                <a:gd name="T81" fmla="*/ 56 h 611"/>
                <a:gd name="T82" fmla="*/ 44 w 298"/>
                <a:gd name="T83" fmla="*/ 15 h 611"/>
                <a:gd name="T84" fmla="*/ 44 w 298"/>
                <a:gd name="T85" fmla="*/ 15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8" h="611">
                  <a:moveTo>
                    <a:pt x="44" y="15"/>
                  </a:moveTo>
                  <a:cubicBezTo>
                    <a:pt x="74" y="3"/>
                    <a:pt x="107" y="5"/>
                    <a:pt x="139" y="6"/>
                  </a:cubicBezTo>
                  <a:cubicBezTo>
                    <a:pt x="169" y="6"/>
                    <a:pt x="200" y="2"/>
                    <a:pt x="229" y="7"/>
                  </a:cubicBezTo>
                  <a:cubicBezTo>
                    <a:pt x="258" y="12"/>
                    <a:pt x="282" y="27"/>
                    <a:pt x="290" y="56"/>
                  </a:cubicBezTo>
                  <a:cubicBezTo>
                    <a:pt x="298" y="86"/>
                    <a:pt x="294" y="120"/>
                    <a:pt x="294" y="150"/>
                  </a:cubicBezTo>
                  <a:cubicBezTo>
                    <a:pt x="294" y="185"/>
                    <a:pt x="294" y="219"/>
                    <a:pt x="294" y="253"/>
                  </a:cubicBezTo>
                  <a:cubicBezTo>
                    <a:pt x="294" y="273"/>
                    <a:pt x="291" y="313"/>
                    <a:pt x="260" y="299"/>
                  </a:cubicBezTo>
                  <a:cubicBezTo>
                    <a:pt x="233" y="286"/>
                    <a:pt x="243" y="238"/>
                    <a:pt x="243" y="216"/>
                  </a:cubicBezTo>
                  <a:cubicBezTo>
                    <a:pt x="243" y="178"/>
                    <a:pt x="243" y="141"/>
                    <a:pt x="243" y="104"/>
                  </a:cubicBezTo>
                  <a:cubicBezTo>
                    <a:pt x="237" y="104"/>
                    <a:pt x="231" y="104"/>
                    <a:pt x="225" y="104"/>
                  </a:cubicBezTo>
                  <a:cubicBezTo>
                    <a:pt x="225" y="114"/>
                    <a:pt x="225" y="124"/>
                    <a:pt x="225" y="134"/>
                  </a:cubicBezTo>
                  <a:cubicBezTo>
                    <a:pt x="225" y="157"/>
                    <a:pt x="225" y="180"/>
                    <a:pt x="225" y="203"/>
                  </a:cubicBezTo>
                  <a:cubicBezTo>
                    <a:pt x="225" y="246"/>
                    <a:pt x="225" y="289"/>
                    <a:pt x="225" y="332"/>
                  </a:cubicBezTo>
                  <a:cubicBezTo>
                    <a:pt x="225" y="375"/>
                    <a:pt x="225" y="418"/>
                    <a:pt x="225" y="462"/>
                  </a:cubicBezTo>
                  <a:cubicBezTo>
                    <a:pt x="225" y="482"/>
                    <a:pt x="225" y="502"/>
                    <a:pt x="224" y="522"/>
                  </a:cubicBezTo>
                  <a:cubicBezTo>
                    <a:pt x="224" y="542"/>
                    <a:pt x="227" y="563"/>
                    <a:pt x="224" y="583"/>
                  </a:cubicBezTo>
                  <a:cubicBezTo>
                    <a:pt x="221" y="602"/>
                    <a:pt x="199" y="611"/>
                    <a:pt x="181" y="607"/>
                  </a:cubicBezTo>
                  <a:cubicBezTo>
                    <a:pt x="150" y="601"/>
                    <a:pt x="159" y="560"/>
                    <a:pt x="158" y="537"/>
                  </a:cubicBezTo>
                  <a:cubicBezTo>
                    <a:pt x="158" y="493"/>
                    <a:pt x="158" y="450"/>
                    <a:pt x="158" y="407"/>
                  </a:cubicBezTo>
                  <a:cubicBezTo>
                    <a:pt x="158" y="384"/>
                    <a:pt x="159" y="361"/>
                    <a:pt x="159" y="338"/>
                  </a:cubicBezTo>
                  <a:cubicBezTo>
                    <a:pt x="159" y="328"/>
                    <a:pt x="158" y="317"/>
                    <a:pt x="158" y="307"/>
                  </a:cubicBezTo>
                  <a:cubicBezTo>
                    <a:pt x="158" y="296"/>
                    <a:pt x="153" y="300"/>
                    <a:pt x="143" y="300"/>
                  </a:cubicBezTo>
                  <a:cubicBezTo>
                    <a:pt x="143" y="362"/>
                    <a:pt x="143" y="424"/>
                    <a:pt x="143" y="487"/>
                  </a:cubicBezTo>
                  <a:cubicBezTo>
                    <a:pt x="143" y="515"/>
                    <a:pt x="146" y="545"/>
                    <a:pt x="142" y="573"/>
                  </a:cubicBezTo>
                  <a:cubicBezTo>
                    <a:pt x="140" y="584"/>
                    <a:pt x="139" y="598"/>
                    <a:pt x="128" y="604"/>
                  </a:cubicBezTo>
                  <a:cubicBezTo>
                    <a:pt x="120" y="608"/>
                    <a:pt x="111" y="609"/>
                    <a:pt x="102" y="608"/>
                  </a:cubicBezTo>
                  <a:cubicBezTo>
                    <a:pt x="86" y="605"/>
                    <a:pt x="73" y="593"/>
                    <a:pt x="74" y="576"/>
                  </a:cubicBezTo>
                  <a:cubicBezTo>
                    <a:pt x="74" y="543"/>
                    <a:pt x="74" y="510"/>
                    <a:pt x="74" y="478"/>
                  </a:cubicBezTo>
                  <a:cubicBezTo>
                    <a:pt x="74" y="414"/>
                    <a:pt x="74" y="351"/>
                    <a:pt x="74" y="287"/>
                  </a:cubicBezTo>
                  <a:cubicBezTo>
                    <a:pt x="74" y="257"/>
                    <a:pt x="74" y="226"/>
                    <a:pt x="74" y="196"/>
                  </a:cubicBezTo>
                  <a:cubicBezTo>
                    <a:pt x="74" y="181"/>
                    <a:pt x="74" y="166"/>
                    <a:pt x="74" y="150"/>
                  </a:cubicBezTo>
                  <a:cubicBezTo>
                    <a:pt x="74" y="143"/>
                    <a:pt x="74" y="135"/>
                    <a:pt x="74" y="127"/>
                  </a:cubicBezTo>
                  <a:cubicBezTo>
                    <a:pt x="73" y="120"/>
                    <a:pt x="77" y="105"/>
                    <a:pt x="69" y="105"/>
                  </a:cubicBezTo>
                  <a:cubicBezTo>
                    <a:pt x="60" y="105"/>
                    <a:pt x="59" y="102"/>
                    <a:pt x="58" y="112"/>
                  </a:cubicBezTo>
                  <a:cubicBezTo>
                    <a:pt x="58" y="120"/>
                    <a:pt x="58" y="127"/>
                    <a:pt x="58" y="134"/>
                  </a:cubicBezTo>
                  <a:cubicBezTo>
                    <a:pt x="58" y="149"/>
                    <a:pt x="58" y="164"/>
                    <a:pt x="58" y="179"/>
                  </a:cubicBezTo>
                  <a:cubicBezTo>
                    <a:pt x="58" y="208"/>
                    <a:pt x="62" y="240"/>
                    <a:pt x="58" y="269"/>
                  </a:cubicBezTo>
                  <a:cubicBezTo>
                    <a:pt x="56" y="284"/>
                    <a:pt x="47" y="304"/>
                    <a:pt x="28" y="300"/>
                  </a:cubicBezTo>
                  <a:cubicBezTo>
                    <a:pt x="0" y="302"/>
                    <a:pt x="8" y="252"/>
                    <a:pt x="8" y="237"/>
                  </a:cubicBezTo>
                  <a:cubicBezTo>
                    <a:pt x="7" y="206"/>
                    <a:pt x="7" y="176"/>
                    <a:pt x="7" y="145"/>
                  </a:cubicBezTo>
                  <a:cubicBezTo>
                    <a:pt x="8" y="117"/>
                    <a:pt x="3" y="84"/>
                    <a:pt x="10" y="56"/>
                  </a:cubicBezTo>
                  <a:cubicBezTo>
                    <a:pt x="14" y="38"/>
                    <a:pt x="26" y="22"/>
                    <a:pt x="44" y="15"/>
                  </a:cubicBezTo>
                  <a:cubicBezTo>
                    <a:pt x="83" y="0"/>
                    <a:pt x="44" y="15"/>
                    <a:pt x="44" y="15"/>
                  </a:cubicBezTo>
                  <a:close/>
                </a:path>
              </a:pathLst>
            </a:custGeom>
            <a:grpFill/>
            <a:ln>
              <a:noFill/>
            </a:ln>
          </p:spPr>
          <p:txBody>
            <a:bodyPr vert="horz" wrap="square" lIns="91440" tIns="45720" rIns="91440" bIns="45720" numCol="1" anchor="t" anchorCtr="0" compatLnSpc="1"/>
            <a:lstStyle/>
            <a:p>
              <a:endParaRPr lang="zh-CN" altLang="en-US"/>
            </a:p>
          </p:txBody>
        </p:sp>
      </p:grpSp>
      <p:sp>
        <p:nvSpPr>
          <p:cNvPr id="202" name="文本框 201"/>
          <p:cNvSpPr txBox="1"/>
          <p:nvPr/>
        </p:nvSpPr>
        <p:spPr>
          <a:xfrm>
            <a:off x="8915295" y="1075907"/>
            <a:ext cx="3242782" cy="707886"/>
          </a:xfrm>
          <a:prstGeom prst="rect">
            <a:avLst/>
          </a:prstGeom>
          <a:noFill/>
        </p:spPr>
        <p:txBody>
          <a:bodyPr wrap="square" rtlCol="0">
            <a:spAutoFit/>
          </a:bodyPr>
          <a:lstStyle/>
          <a:p>
            <a:r>
              <a:rPr lang="zh-CN" altLang="en-US" dirty="0" smtClean="0">
                <a:solidFill>
                  <a:schemeClr val="bg1">
                    <a:alpha val="68000"/>
                  </a:schemeClr>
                </a:solidFill>
                <a:latin typeface="叶根友毛笔行书2.0版" panose="02010601030101010101" pitchFamily="2" charset="-122"/>
                <a:ea typeface="方正正黑简体" panose="02000000000000000000" pitchFamily="2" charset="-122"/>
              </a:rPr>
              <a:t>九职</a:t>
            </a:r>
            <a:r>
              <a:rPr lang="zh-CN" altLang="en-US" sz="4000" dirty="0" smtClean="0">
                <a:solidFill>
                  <a:srgbClr val="9B1A51"/>
                </a:solidFill>
                <a:latin typeface="叶根友毛笔行书2.0版" panose="02010601030101010101" pitchFamily="2" charset="-122"/>
                <a:ea typeface="叶根友毛笔行书2.0版" panose="02010601030101010101" pitchFamily="2" charset="-122"/>
              </a:rPr>
              <a:t>办学规模</a:t>
            </a:r>
            <a:endParaRPr lang="zh-CN" altLang="zh-CN" sz="7200" dirty="0">
              <a:solidFill>
                <a:srgbClr val="9B1A51"/>
              </a:solidFill>
              <a:latin typeface="叶根友毛笔行书2.0版" panose="02010601030101010101" pitchFamily="2" charset="-122"/>
              <a:ea typeface="叶根友毛笔行书2.0版" panose="02010601030101010101" pitchFamily="2" charset="-122"/>
            </a:endParaRPr>
          </a:p>
        </p:txBody>
      </p:sp>
      <p:grpSp>
        <p:nvGrpSpPr>
          <p:cNvPr id="204" name="组合 203"/>
          <p:cNvGrpSpPr/>
          <p:nvPr/>
        </p:nvGrpSpPr>
        <p:grpSpPr>
          <a:xfrm>
            <a:off x="4879471" y="212933"/>
            <a:ext cx="7339089" cy="307777"/>
            <a:chOff x="4744787" y="157403"/>
            <a:chExt cx="7339089" cy="307777"/>
          </a:xfrm>
        </p:grpSpPr>
        <p:sp>
          <p:nvSpPr>
            <p:cNvPr id="205" name="文本框 204"/>
            <p:cNvSpPr txBox="1"/>
            <p:nvPr/>
          </p:nvSpPr>
          <p:spPr>
            <a:xfrm>
              <a:off x="6168733"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发展历程</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sp>
          <p:nvSpPr>
            <p:cNvPr id="206" name="文本框 205"/>
            <p:cNvSpPr txBox="1"/>
            <p:nvPr/>
          </p:nvSpPr>
          <p:spPr>
            <a:xfrm>
              <a:off x="7546966" y="157403"/>
              <a:ext cx="1770743" cy="307777"/>
            </a:xfrm>
            <a:prstGeom prst="rect">
              <a:avLst/>
            </a:prstGeom>
            <a:noFill/>
          </p:spPr>
          <p:txBody>
            <a:bodyPr wrap="square" rtlCol="0">
              <a:spAutoFit/>
            </a:bodyPr>
            <a:lstStyle/>
            <a:p>
              <a:pPr algn="ctr"/>
              <a:r>
                <a:rPr lang="zh-CN" altLang="en-US" sz="1400" dirty="0" smtClean="0">
                  <a:solidFill>
                    <a:srgbClr val="C4AF8A"/>
                  </a:solidFill>
                  <a:latin typeface="方正正黑简体" panose="02000000000000000000" pitchFamily="2" charset="-122"/>
                  <a:ea typeface="方正正黑简体" panose="02000000000000000000" pitchFamily="2" charset="-122"/>
                </a:rPr>
                <a:t>教学规模</a:t>
              </a:r>
              <a:endParaRPr lang="zh-CN" altLang="en-US" sz="1400" dirty="0">
                <a:solidFill>
                  <a:srgbClr val="C4AF8A"/>
                </a:solidFill>
                <a:latin typeface="方正正黑简体" panose="02000000000000000000" pitchFamily="2" charset="-122"/>
                <a:ea typeface="方正正黑简体" panose="02000000000000000000" pitchFamily="2" charset="-122"/>
              </a:endParaRPr>
            </a:p>
          </p:txBody>
        </p:sp>
        <p:sp>
          <p:nvSpPr>
            <p:cNvPr id="207" name="文本框 206"/>
            <p:cNvSpPr txBox="1"/>
            <p:nvPr/>
          </p:nvSpPr>
          <p:spPr>
            <a:xfrm>
              <a:off x="8934900"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师资力量</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sp>
          <p:nvSpPr>
            <p:cNvPr id="208" name="文本框 207"/>
            <p:cNvSpPr txBox="1"/>
            <p:nvPr/>
          </p:nvSpPr>
          <p:spPr>
            <a:xfrm>
              <a:off x="10313133"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校园生活</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sp>
          <p:nvSpPr>
            <p:cNvPr id="209" name="文本框 208"/>
            <p:cNvSpPr txBox="1"/>
            <p:nvPr/>
          </p:nvSpPr>
          <p:spPr>
            <a:xfrm>
              <a:off x="4744787"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前言</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grpSp>
      <p:sp>
        <p:nvSpPr>
          <p:cNvPr id="5" name="TextBox 4"/>
          <p:cNvSpPr txBox="1"/>
          <p:nvPr/>
        </p:nvSpPr>
        <p:spPr>
          <a:xfrm>
            <a:off x="265462" y="3212738"/>
            <a:ext cx="1187901" cy="365760"/>
          </a:xfrm>
          <a:prstGeom prst="rect">
            <a:avLst/>
          </a:prstGeom>
          <a:noFill/>
        </p:spPr>
        <p:txBody>
          <a:bodyPr wrap="square" rtlCol="0">
            <a:spAutoFit/>
          </a:bodyPr>
          <a:lstStyle/>
          <a:p>
            <a:r>
              <a:rPr lang="zh-CN" altLang="en-US" b="1" dirty="0" smtClean="0">
                <a:solidFill>
                  <a:schemeClr val="accent4"/>
                </a:solidFill>
                <a:latin typeface="+mj-ea"/>
                <a:ea typeface="+mj-ea"/>
              </a:rPr>
              <a:t>濂溪校区</a:t>
            </a:r>
            <a:endParaRPr lang="zh-CN" altLang="en-US" b="1" dirty="0">
              <a:solidFill>
                <a:schemeClr val="accent4"/>
              </a:solidFill>
              <a:latin typeface="+mj-ea"/>
              <a:ea typeface="+mj-ea"/>
            </a:endParaRPr>
          </a:p>
        </p:txBody>
      </p:sp>
      <p:grpSp>
        <p:nvGrpSpPr>
          <p:cNvPr id="2" name="组合 1"/>
          <p:cNvGrpSpPr/>
          <p:nvPr/>
        </p:nvGrpSpPr>
        <p:grpSpPr>
          <a:xfrm>
            <a:off x="3852114" y="4013967"/>
            <a:ext cx="215208" cy="515797"/>
            <a:chOff x="5522913" y="2003425"/>
            <a:chExt cx="1130300" cy="2817813"/>
          </a:xfrm>
          <a:solidFill>
            <a:srgbClr val="C4AF8A"/>
          </a:solidFill>
        </p:grpSpPr>
        <p:sp>
          <p:nvSpPr>
            <p:cNvPr id="6" name="Freeform 5"/>
            <p:cNvSpPr/>
            <p:nvPr/>
          </p:nvSpPr>
          <p:spPr bwMode="auto">
            <a:xfrm>
              <a:off x="5822952" y="2003425"/>
              <a:ext cx="565152" cy="542926"/>
            </a:xfrm>
            <a:custGeom>
              <a:avLst/>
              <a:gdLst>
                <a:gd name="T0" fmla="*/ 59 w 149"/>
                <a:gd name="T1" fmla="*/ 14 h 144"/>
                <a:gd name="T2" fmla="*/ 129 w 149"/>
                <a:gd name="T3" fmla="*/ 91 h 144"/>
                <a:gd name="T4" fmla="*/ 29 w 149"/>
                <a:gd name="T5" fmla="*/ 110 h 144"/>
                <a:gd name="T6" fmla="*/ 59 w 149"/>
                <a:gd name="T7" fmla="*/ 14 h 144"/>
              </a:gdLst>
              <a:ahLst/>
              <a:cxnLst>
                <a:cxn ang="0">
                  <a:pos x="T0" y="T1"/>
                </a:cxn>
                <a:cxn ang="0">
                  <a:pos x="T2" y="T3"/>
                </a:cxn>
                <a:cxn ang="0">
                  <a:pos x="T4" y="T5"/>
                </a:cxn>
                <a:cxn ang="0">
                  <a:pos x="T6" y="T7"/>
                </a:cxn>
              </a:cxnLst>
              <a:rect l="0" t="0" r="r" b="b"/>
              <a:pathLst>
                <a:path w="149" h="144">
                  <a:moveTo>
                    <a:pt x="59" y="14"/>
                  </a:moveTo>
                  <a:cubicBezTo>
                    <a:pt x="101" y="0"/>
                    <a:pt x="149" y="50"/>
                    <a:pt x="129" y="91"/>
                  </a:cubicBezTo>
                  <a:cubicBezTo>
                    <a:pt x="117" y="133"/>
                    <a:pt x="55" y="144"/>
                    <a:pt x="29" y="110"/>
                  </a:cubicBezTo>
                  <a:cubicBezTo>
                    <a:pt x="0" y="79"/>
                    <a:pt x="17" y="22"/>
                    <a:pt x="59" y="14"/>
                  </a:cubicBezTo>
                  <a:close/>
                </a:path>
              </a:pathLst>
            </a:custGeom>
            <a:grpFill/>
            <a:ln>
              <a:noFill/>
            </a:ln>
          </p:spPr>
          <p:txBody>
            <a:bodyPr vert="horz" wrap="square" lIns="91440" tIns="45720" rIns="91440" bIns="45720" numCol="1" anchor="t" anchorCtr="0" compatLnSpc="1"/>
            <a:lstStyle/>
            <a:p>
              <a:endParaRPr lang="zh-CN" altLang="en-US"/>
            </a:p>
          </p:txBody>
        </p:sp>
        <p:sp>
          <p:nvSpPr>
            <p:cNvPr id="7" name="Freeform 6"/>
            <p:cNvSpPr/>
            <p:nvPr/>
          </p:nvSpPr>
          <p:spPr bwMode="auto">
            <a:xfrm>
              <a:off x="5522913" y="2519362"/>
              <a:ext cx="1130300" cy="2301876"/>
            </a:xfrm>
            <a:custGeom>
              <a:avLst/>
              <a:gdLst>
                <a:gd name="T0" fmla="*/ 44 w 298"/>
                <a:gd name="T1" fmla="*/ 15 h 611"/>
                <a:gd name="T2" fmla="*/ 139 w 298"/>
                <a:gd name="T3" fmla="*/ 6 h 611"/>
                <a:gd name="T4" fmla="*/ 229 w 298"/>
                <a:gd name="T5" fmla="*/ 7 h 611"/>
                <a:gd name="T6" fmla="*/ 290 w 298"/>
                <a:gd name="T7" fmla="*/ 56 h 611"/>
                <a:gd name="T8" fmla="*/ 294 w 298"/>
                <a:gd name="T9" fmla="*/ 150 h 611"/>
                <a:gd name="T10" fmla="*/ 294 w 298"/>
                <a:gd name="T11" fmla="*/ 253 h 611"/>
                <a:gd name="T12" fmla="*/ 260 w 298"/>
                <a:gd name="T13" fmla="*/ 299 h 611"/>
                <a:gd name="T14" fmla="*/ 243 w 298"/>
                <a:gd name="T15" fmla="*/ 216 h 611"/>
                <a:gd name="T16" fmla="*/ 243 w 298"/>
                <a:gd name="T17" fmla="*/ 104 h 611"/>
                <a:gd name="T18" fmla="*/ 225 w 298"/>
                <a:gd name="T19" fmla="*/ 104 h 611"/>
                <a:gd name="T20" fmla="*/ 225 w 298"/>
                <a:gd name="T21" fmla="*/ 134 h 611"/>
                <a:gd name="T22" fmla="*/ 225 w 298"/>
                <a:gd name="T23" fmla="*/ 203 h 611"/>
                <a:gd name="T24" fmla="*/ 225 w 298"/>
                <a:gd name="T25" fmla="*/ 332 h 611"/>
                <a:gd name="T26" fmla="*/ 225 w 298"/>
                <a:gd name="T27" fmla="*/ 462 h 611"/>
                <a:gd name="T28" fmla="*/ 224 w 298"/>
                <a:gd name="T29" fmla="*/ 522 h 611"/>
                <a:gd name="T30" fmla="*/ 224 w 298"/>
                <a:gd name="T31" fmla="*/ 583 h 611"/>
                <a:gd name="T32" fmla="*/ 181 w 298"/>
                <a:gd name="T33" fmla="*/ 607 h 611"/>
                <a:gd name="T34" fmla="*/ 158 w 298"/>
                <a:gd name="T35" fmla="*/ 537 h 611"/>
                <a:gd name="T36" fmla="*/ 158 w 298"/>
                <a:gd name="T37" fmla="*/ 407 h 611"/>
                <a:gd name="T38" fmla="*/ 159 w 298"/>
                <a:gd name="T39" fmla="*/ 338 h 611"/>
                <a:gd name="T40" fmla="*/ 158 w 298"/>
                <a:gd name="T41" fmla="*/ 307 h 611"/>
                <a:gd name="T42" fmla="*/ 143 w 298"/>
                <a:gd name="T43" fmla="*/ 300 h 611"/>
                <a:gd name="T44" fmla="*/ 143 w 298"/>
                <a:gd name="T45" fmla="*/ 487 h 611"/>
                <a:gd name="T46" fmla="*/ 142 w 298"/>
                <a:gd name="T47" fmla="*/ 573 h 611"/>
                <a:gd name="T48" fmla="*/ 128 w 298"/>
                <a:gd name="T49" fmla="*/ 604 h 611"/>
                <a:gd name="T50" fmla="*/ 102 w 298"/>
                <a:gd name="T51" fmla="*/ 608 h 611"/>
                <a:gd name="T52" fmla="*/ 74 w 298"/>
                <a:gd name="T53" fmla="*/ 576 h 611"/>
                <a:gd name="T54" fmla="*/ 74 w 298"/>
                <a:gd name="T55" fmla="*/ 478 h 611"/>
                <a:gd name="T56" fmla="*/ 74 w 298"/>
                <a:gd name="T57" fmla="*/ 287 h 611"/>
                <a:gd name="T58" fmla="*/ 74 w 298"/>
                <a:gd name="T59" fmla="*/ 196 h 611"/>
                <a:gd name="T60" fmla="*/ 74 w 298"/>
                <a:gd name="T61" fmla="*/ 150 h 611"/>
                <a:gd name="T62" fmla="*/ 74 w 298"/>
                <a:gd name="T63" fmla="*/ 127 h 611"/>
                <a:gd name="T64" fmla="*/ 69 w 298"/>
                <a:gd name="T65" fmla="*/ 105 h 611"/>
                <a:gd name="T66" fmla="*/ 58 w 298"/>
                <a:gd name="T67" fmla="*/ 112 h 611"/>
                <a:gd name="T68" fmla="*/ 58 w 298"/>
                <a:gd name="T69" fmla="*/ 134 h 611"/>
                <a:gd name="T70" fmla="*/ 58 w 298"/>
                <a:gd name="T71" fmla="*/ 179 h 611"/>
                <a:gd name="T72" fmla="*/ 58 w 298"/>
                <a:gd name="T73" fmla="*/ 269 h 611"/>
                <a:gd name="T74" fmla="*/ 28 w 298"/>
                <a:gd name="T75" fmla="*/ 300 h 611"/>
                <a:gd name="T76" fmla="*/ 8 w 298"/>
                <a:gd name="T77" fmla="*/ 237 h 611"/>
                <a:gd name="T78" fmla="*/ 7 w 298"/>
                <a:gd name="T79" fmla="*/ 145 h 611"/>
                <a:gd name="T80" fmla="*/ 10 w 298"/>
                <a:gd name="T81" fmla="*/ 56 h 611"/>
                <a:gd name="T82" fmla="*/ 44 w 298"/>
                <a:gd name="T83" fmla="*/ 15 h 611"/>
                <a:gd name="T84" fmla="*/ 44 w 298"/>
                <a:gd name="T85" fmla="*/ 15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8" h="611">
                  <a:moveTo>
                    <a:pt x="44" y="15"/>
                  </a:moveTo>
                  <a:cubicBezTo>
                    <a:pt x="74" y="3"/>
                    <a:pt x="107" y="5"/>
                    <a:pt x="139" y="6"/>
                  </a:cubicBezTo>
                  <a:cubicBezTo>
                    <a:pt x="169" y="6"/>
                    <a:pt x="200" y="2"/>
                    <a:pt x="229" y="7"/>
                  </a:cubicBezTo>
                  <a:cubicBezTo>
                    <a:pt x="258" y="12"/>
                    <a:pt x="282" y="27"/>
                    <a:pt x="290" y="56"/>
                  </a:cubicBezTo>
                  <a:cubicBezTo>
                    <a:pt x="298" y="86"/>
                    <a:pt x="294" y="120"/>
                    <a:pt x="294" y="150"/>
                  </a:cubicBezTo>
                  <a:cubicBezTo>
                    <a:pt x="294" y="185"/>
                    <a:pt x="294" y="219"/>
                    <a:pt x="294" y="253"/>
                  </a:cubicBezTo>
                  <a:cubicBezTo>
                    <a:pt x="294" y="273"/>
                    <a:pt x="291" y="313"/>
                    <a:pt x="260" y="299"/>
                  </a:cubicBezTo>
                  <a:cubicBezTo>
                    <a:pt x="233" y="286"/>
                    <a:pt x="243" y="238"/>
                    <a:pt x="243" y="216"/>
                  </a:cubicBezTo>
                  <a:cubicBezTo>
                    <a:pt x="243" y="178"/>
                    <a:pt x="243" y="141"/>
                    <a:pt x="243" y="104"/>
                  </a:cubicBezTo>
                  <a:cubicBezTo>
                    <a:pt x="237" y="104"/>
                    <a:pt x="231" y="104"/>
                    <a:pt x="225" y="104"/>
                  </a:cubicBezTo>
                  <a:cubicBezTo>
                    <a:pt x="225" y="114"/>
                    <a:pt x="225" y="124"/>
                    <a:pt x="225" y="134"/>
                  </a:cubicBezTo>
                  <a:cubicBezTo>
                    <a:pt x="225" y="157"/>
                    <a:pt x="225" y="180"/>
                    <a:pt x="225" y="203"/>
                  </a:cubicBezTo>
                  <a:cubicBezTo>
                    <a:pt x="225" y="246"/>
                    <a:pt x="225" y="289"/>
                    <a:pt x="225" y="332"/>
                  </a:cubicBezTo>
                  <a:cubicBezTo>
                    <a:pt x="225" y="375"/>
                    <a:pt x="225" y="418"/>
                    <a:pt x="225" y="462"/>
                  </a:cubicBezTo>
                  <a:cubicBezTo>
                    <a:pt x="225" y="482"/>
                    <a:pt x="225" y="502"/>
                    <a:pt x="224" y="522"/>
                  </a:cubicBezTo>
                  <a:cubicBezTo>
                    <a:pt x="224" y="542"/>
                    <a:pt x="227" y="563"/>
                    <a:pt x="224" y="583"/>
                  </a:cubicBezTo>
                  <a:cubicBezTo>
                    <a:pt x="221" y="602"/>
                    <a:pt x="199" y="611"/>
                    <a:pt x="181" y="607"/>
                  </a:cubicBezTo>
                  <a:cubicBezTo>
                    <a:pt x="150" y="601"/>
                    <a:pt x="159" y="560"/>
                    <a:pt x="158" y="537"/>
                  </a:cubicBezTo>
                  <a:cubicBezTo>
                    <a:pt x="158" y="493"/>
                    <a:pt x="158" y="450"/>
                    <a:pt x="158" y="407"/>
                  </a:cubicBezTo>
                  <a:cubicBezTo>
                    <a:pt x="158" y="384"/>
                    <a:pt x="159" y="361"/>
                    <a:pt x="159" y="338"/>
                  </a:cubicBezTo>
                  <a:cubicBezTo>
                    <a:pt x="159" y="328"/>
                    <a:pt x="158" y="317"/>
                    <a:pt x="158" y="307"/>
                  </a:cubicBezTo>
                  <a:cubicBezTo>
                    <a:pt x="158" y="296"/>
                    <a:pt x="153" y="300"/>
                    <a:pt x="143" y="300"/>
                  </a:cubicBezTo>
                  <a:cubicBezTo>
                    <a:pt x="143" y="362"/>
                    <a:pt x="143" y="424"/>
                    <a:pt x="143" y="487"/>
                  </a:cubicBezTo>
                  <a:cubicBezTo>
                    <a:pt x="143" y="515"/>
                    <a:pt x="146" y="545"/>
                    <a:pt x="142" y="573"/>
                  </a:cubicBezTo>
                  <a:cubicBezTo>
                    <a:pt x="140" y="584"/>
                    <a:pt x="139" y="598"/>
                    <a:pt x="128" y="604"/>
                  </a:cubicBezTo>
                  <a:cubicBezTo>
                    <a:pt x="120" y="608"/>
                    <a:pt x="111" y="609"/>
                    <a:pt x="102" y="608"/>
                  </a:cubicBezTo>
                  <a:cubicBezTo>
                    <a:pt x="86" y="605"/>
                    <a:pt x="73" y="593"/>
                    <a:pt x="74" y="576"/>
                  </a:cubicBezTo>
                  <a:cubicBezTo>
                    <a:pt x="74" y="543"/>
                    <a:pt x="74" y="510"/>
                    <a:pt x="74" y="478"/>
                  </a:cubicBezTo>
                  <a:cubicBezTo>
                    <a:pt x="74" y="414"/>
                    <a:pt x="74" y="351"/>
                    <a:pt x="74" y="287"/>
                  </a:cubicBezTo>
                  <a:cubicBezTo>
                    <a:pt x="74" y="257"/>
                    <a:pt x="74" y="226"/>
                    <a:pt x="74" y="196"/>
                  </a:cubicBezTo>
                  <a:cubicBezTo>
                    <a:pt x="74" y="181"/>
                    <a:pt x="74" y="166"/>
                    <a:pt x="74" y="150"/>
                  </a:cubicBezTo>
                  <a:cubicBezTo>
                    <a:pt x="74" y="143"/>
                    <a:pt x="74" y="135"/>
                    <a:pt x="74" y="127"/>
                  </a:cubicBezTo>
                  <a:cubicBezTo>
                    <a:pt x="73" y="120"/>
                    <a:pt x="77" y="105"/>
                    <a:pt x="69" y="105"/>
                  </a:cubicBezTo>
                  <a:cubicBezTo>
                    <a:pt x="60" y="105"/>
                    <a:pt x="59" y="102"/>
                    <a:pt x="58" y="112"/>
                  </a:cubicBezTo>
                  <a:cubicBezTo>
                    <a:pt x="58" y="120"/>
                    <a:pt x="58" y="127"/>
                    <a:pt x="58" y="134"/>
                  </a:cubicBezTo>
                  <a:cubicBezTo>
                    <a:pt x="58" y="149"/>
                    <a:pt x="58" y="164"/>
                    <a:pt x="58" y="179"/>
                  </a:cubicBezTo>
                  <a:cubicBezTo>
                    <a:pt x="58" y="208"/>
                    <a:pt x="62" y="240"/>
                    <a:pt x="58" y="269"/>
                  </a:cubicBezTo>
                  <a:cubicBezTo>
                    <a:pt x="56" y="284"/>
                    <a:pt x="47" y="304"/>
                    <a:pt x="28" y="300"/>
                  </a:cubicBezTo>
                  <a:cubicBezTo>
                    <a:pt x="0" y="302"/>
                    <a:pt x="8" y="252"/>
                    <a:pt x="8" y="237"/>
                  </a:cubicBezTo>
                  <a:cubicBezTo>
                    <a:pt x="7" y="206"/>
                    <a:pt x="7" y="176"/>
                    <a:pt x="7" y="145"/>
                  </a:cubicBezTo>
                  <a:cubicBezTo>
                    <a:pt x="8" y="117"/>
                    <a:pt x="3" y="84"/>
                    <a:pt x="10" y="56"/>
                  </a:cubicBezTo>
                  <a:cubicBezTo>
                    <a:pt x="14" y="38"/>
                    <a:pt x="26" y="22"/>
                    <a:pt x="44" y="15"/>
                  </a:cubicBezTo>
                  <a:cubicBezTo>
                    <a:pt x="83" y="0"/>
                    <a:pt x="44" y="15"/>
                    <a:pt x="44" y="15"/>
                  </a:cubicBezTo>
                  <a:close/>
                </a:path>
              </a:pathLst>
            </a:custGeom>
            <a:grpFill/>
            <a:ln>
              <a:noFill/>
            </a:ln>
          </p:spPr>
          <p:txBody>
            <a:bodyPr vert="horz" wrap="square" lIns="91440" tIns="45720" rIns="91440" bIns="45720" numCol="1" anchor="t" anchorCtr="0" compatLnSpc="1"/>
            <a:lstStyle/>
            <a:p>
              <a:endParaRPr lang="zh-CN" altLang="en-US"/>
            </a:p>
          </p:txBody>
        </p:sp>
      </p:grpSp>
      <p:sp>
        <p:nvSpPr>
          <p:cNvPr id="12" name="文本框 11"/>
          <p:cNvSpPr txBox="1"/>
          <p:nvPr/>
        </p:nvSpPr>
        <p:spPr>
          <a:xfrm>
            <a:off x="7459345" y="3124835"/>
            <a:ext cx="796290" cy="457200"/>
          </a:xfrm>
          <a:prstGeom prst="rect">
            <a:avLst/>
          </a:prstGeom>
          <a:noFill/>
        </p:spPr>
        <p:txBody>
          <a:bodyPr wrap="none" rtlCol="0" anchor="t">
            <a:spAutoFit/>
          </a:bodyPr>
          <a:lstStyle/>
          <a:p>
            <a:r>
              <a:rPr lang="en-US" altLang="zh-CN" sz="2400" b="1">
                <a:solidFill>
                  <a:srgbClr val="FF0000"/>
                </a:solidFill>
                <a:latin typeface="宋体" panose="02010600030101010101" pitchFamily="2" charset="-122"/>
                <a:ea typeface="宋体" panose="02010600030101010101" pitchFamily="2" charset="-122"/>
              </a:rPr>
              <a:t>60</a:t>
            </a:r>
            <a:r>
              <a:rPr lang="zh-CN" altLang="en-US" sz="2400" b="1">
                <a:solidFill>
                  <a:srgbClr val="FF0000"/>
                </a:solidFill>
                <a:latin typeface="宋体" panose="02010600030101010101" pitchFamily="2" charset="-122"/>
                <a:ea typeface="宋体" panose="02010600030101010101" pitchFamily="2" charset="-122"/>
              </a:rPr>
              <a:t>％</a:t>
            </a:r>
          </a:p>
        </p:txBody>
      </p:sp>
      <p:sp>
        <p:nvSpPr>
          <p:cNvPr id="13" name="文本框 12"/>
          <p:cNvSpPr txBox="1"/>
          <p:nvPr/>
        </p:nvSpPr>
        <p:spPr>
          <a:xfrm>
            <a:off x="7459345" y="4106545"/>
            <a:ext cx="796290" cy="457200"/>
          </a:xfrm>
          <a:prstGeom prst="rect">
            <a:avLst/>
          </a:prstGeom>
          <a:noFill/>
        </p:spPr>
        <p:txBody>
          <a:bodyPr wrap="none" rtlCol="0" anchor="t">
            <a:spAutoFit/>
          </a:bodyPr>
          <a:lstStyle/>
          <a:p>
            <a:r>
              <a:rPr lang="en-US" altLang="zh-CN" sz="2400" b="1">
                <a:solidFill>
                  <a:srgbClr val="FF0000"/>
                </a:solidFill>
                <a:latin typeface="宋体" panose="02010600030101010101" pitchFamily="2" charset="-122"/>
                <a:ea typeface="宋体" panose="02010600030101010101" pitchFamily="2" charset="-122"/>
              </a:rPr>
              <a:t>40</a:t>
            </a:r>
            <a:r>
              <a:rPr lang="zh-CN" altLang="en-US" sz="2400" b="1">
                <a:solidFill>
                  <a:srgbClr val="FF0000"/>
                </a:solidFill>
                <a:latin typeface="宋体" panose="02010600030101010101" pitchFamily="2" charset="-122"/>
                <a:ea typeface="宋体" panose="02010600030101010101" pitchFamily="2" charset="-122"/>
              </a:rPr>
              <a:t>％</a:t>
            </a: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89"/>
                                        </p:tgtEl>
                                        <p:attrNameLst>
                                          <p:attrName>style.visibility</p:attrName>
                                        </p:attrNameLst>
                                      </p:cBhvr>
                                      <p:to>
                                        <p:strVal val="visible"/>
                                      </p:to>
                                    </p:set>
                                    <p:anim calcmode="lin" valueType="num">
                                      <p:cBhvr>
                                        <p:cTn id="7" dur="2000" fill="hold"/>
                                        <p:tgtEl>
                                          <p:spTgt spid="89"/>
                                        </p:tgtEl>
                                        <p:attrNameLst>
                                          <p:attrName>ppt_w</p:attrName>
                                        </p:attrNameLst>
                                      </p:cBhvr>
                                      <p:tavLst>
                                        <p:tav tm="0">
                                          <p:val>
                                            <p:fltVal val="0"/>
                                          </p:val>
                                        </p:tav>
                                        <p:tav tm="100000">
                                          <p:val>
                                            <p:strVal val="#ppt_w"/>
                                          </p:val>
                                        </p:tav>
                                      </p:tavLst>
                                    </p:anim>
                                    <p:anim calcmode="lin" valueType="num">
                                      <p:cBhvr>
                                        <p:cTn id="8" dur="2000" fill="hold"/>
                                        <p:tgtEl>
                                          <p:spTgt spid="89"/>
                                        </p:tgtEl>
                                        <p:attrNameLst>
                                          <p:attrName>ppt_h</p:attrName>
                                        </p:attrNameLst>
                                      </p:cBhvr>
                                      <p:tavLst>
                                        <p:tav tm="0">
                                          <p:val>
                                            <p:fltVal val="0"/>
                                          </p:val>
                                        </p:tav>
                                        <p:tav tm="100000">
                                          <p:val>
                                            <p:strVal val="#ppt_h"/>
                                          </p:val>
                                        </p:tav>
                                      </p:tavLst>
                                    </p:anim>
                                    <p:anim calcmode="lin" valueType="num">
                                      <p:cBhvr>
                                        <p:cTn id="9" dur="2000" fill="hold"/>
                                        <p:tgtEl>
                                          <p:spTgt spid="89"/>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89"/>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2000" fill="hold"/>
                                        <p:tgtEl>
                                          <p:spTgt spid="9"/>
                                        </p:tgtEl>
                                        <p:attrNameLst>
                                          <p:attrName>ppt_w</p:attrName>
                                        </p:attrNameLst>
                                      </p:cBhvr>
                                      <p:tavLst>
                                        <p:tav tm="0">
                                          <p:val>
                                            <p:fltVal val="0"/>
                                          </p:val>
                                        </p:tav>
                                        <p:tav tm="100000">
                                          <p:val>
                                            <p:strVal val="#ppt_w"/>
                                          </p:val>
                                        </p:tav>
                                      </p:tavLst>
                                    </p:anim>
                                    <p:anim calcmode="lin" valueType="num">
                                      <p:cBhvr>
                                        <p:cTn id="14" dur="2000" fill="hold"/>
                                        <p:tgtEl>
                                          <p:spTgt spid="9"/>
                                        </p:tgtEl>
                                        <p:attrNameLst>
                                          <p:attrName>ppt_h</p:attrName>
                                        </p:attrNameLst>
                                      </p:cBhvr>
                                      <p:tavLst>
                                        <p:tav tm="0">
                                          <p:val>
                                            <p:fltVal val="0"/>
                                          </p:val>
                                        </p:tav>
                                        <p:tav tm="100000">
                                          <p:val>
                                            <p:strVal val="#ppt_h"/>
                                          </p:val>
                                        </p:tav>
                                      </p:tavLst>
                                    </p:anim>
                                    <p:anim calcmode="lin" valueType="num">
                                      <p:cBhvr>
                                        <p:cTn id="15" dur="2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6" dur="2000" fill="hold"/>
                                        <p:tgtEl>
                                          <p:spTgt spid="9"/>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0"/>
                                  </p:stCondLst>
                                  <p:childTnLst>
                                    <p:set>
                                      <p:cBhvr>
                                        <p:cTn id="18" dur="1" fill="hold">
                                          <p:stCondLst>
                                            <p:cond delay="0"/>
                                          </p:stCondLst>
                                        </p:cTn>
                                        <p:tgtEl>
                                          <p:spTgt spid="182"/>
                                        </p:tgtEl>
                                        <p:attrNameLst>
                                          <p:attrName>style.visibility</p:attrName>
                                        </p:attrNameLst>
                                      </p:cBhvr>
                                      <p:to>
                                        <p:strVal val="visible"/>
                                      </p:to>
                                    </p:set>
                                    <p:anim calcmode="lin" valueType="num">
                                      <p:cBhvr>
                                        <p:cTn id="19" dur="2000" fill="hold"/>
                                        <p:tgtEl>
                                          <p:spTgt spid="182"/>
                                        </p:tgtEl>
                                        <p:attrNameLst>
                                          <p:attrName>ppt_w</p:attrName>
                                        </p:attrNameLst>
                                      </p:cBhvr>
                                      <p:tavLst>
                                        <p:tav tm="0">
                                          <p:val>
                                            <p:fltVal val="0"/>
                                          </p:val>
                                        </p:tav>
                                        <p:tav tm="100000">
                                          <p:val>
                                            <p:strVal val="#ppt_w"/>
                                          </p:val>
                                        </p:tav>
                                      </p:tavLst>
                                    </p:anim>
                                    <p:anim calcmode="lin" valueType="num">
                                      <p:cBhvr>
                                        <p:cTn id="20" dur="2000" fill="hold"/>
                                        <p:tgtEl>
                                          <p:spTgt spid="182"/>
                                        </p:tgtEl>
                                        <p:attrNameLst>
                                          <p:attrName>ppt_h</p:attrName>
                                        </p:attrNameLst>
                                      </p:cBhvr>
                                      <p:tavLst>
                                        <p:tav tm="0">
                                          <p:val>
                                            <p:fltVal val="0"/>
                                          </p:val>
                                        </p:tav>
                                        <p:tav tm="100000">
                                          <p:val>
                                            <p:strVal val="#ppt_h"/>
                                          </p:val>
                                        </p:tav>
                                      </p:tavLst>
                                    </p:anim>
                                    <p:anim calcmode="lin" valueType="num">
                                      <p:cBhvr>
                                        <p:cTn id="21" dur="2000" fill="hold"/>
                                        <p:tgtEl>
                                          <p:spTgt spid="182"/>
                                        </p:tgtEl>
                                        <p:attrNameLst>
                                          <p:attrName>ppt_x</p:attrName>
                                        </p:attrNameLst>
                                      </p:cBhvr>
                                      <p:tavLst>
                                        <p:tav tm="0" fmla="#ppt_x+(cos(-2*pi*(1-$))*-#ppt_x-sin(-2*pi*(1-$))*(1-#ppt_y))*(1-$)">
                                          <p:val>
                                            <p:fltVal val="0"/>
                                          </p:val>
                                        </p:tav>
                                        <p:tav tm="100000">
                                          <p:val>
                                            <p:fltVal val="1"/>
                                          </p:val>
                                        </p:tav>
                                      </p:tavLst>
                                    </p:anim>
                                    <p:anim calcmode="lin" valueType="num">
                                      <p:cBhvr>
                                        <p:cTn id="22" dur="2000" fill="hold"/>
                                        <p:tgtEl>
                                          <p:spTgt spid="182"/>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0"/>
                                  </p:stCondLst>
                                  <p:childTnLst>
                                    <p:set>
                                      <p:cBhvr>
                                        <p:cTn id="24" dur="1" fill="hold">
                                          <p:stCondLst>
                                            <p:cond delay="0"/>
                                          </p:stCondLst>
                                        </p:cTn>
                                        <p:tgtEl>
                                          <p:spTgt spid="185"/>
                                        </p:tgtEl>
                                        <p:attrNameLst>
                                          <p:attrName>style.visibility</p:attrName>
                                        </p:attrNameLst>
                                      </p:cBhvr>
                                      <p:to>
                                        <p:strVal val="visible"/>
                                      </p:to>
                                    </p:set>
                                    <p:anim calcmode="lin" valueType="num">
                                      <p:cBhvr>
                                        <p:cTn id="25" dur="2000" fill="hold"/>
                                        <p:tgtEl>
                                          <p:spTgt spid="185"/>
                                        </p:tgtEl>
                                        <p:attrNameLst>
                                          <p:attrName>ppt_w</p:attrName>
                                        </p:attrNameLst>
                                      </p:cBhvr>
                                      <p:tavLst>
                                        <p:tav tm="0">
                                          <p:val>
                                            <p:fltVal val="0"/>
                                          </p:val>
                                        </p:tav>
                                        <p:tav tm="100000">
                                          <p:val>
                                            <p:strVal val="#ppt_w"/>
                                          </p:val>
                                        </p:tav>
                                      </p:tavLst>
                                    </p:anim>
                                    <p:anim calcmode="lin" valueType="num">
                                      <p:cBhvr>
                                        <p:cTn id="26" dur="2000" fill="hold"/>
                                        <p:tgtEl>
                                          <p:spTgt spid="185"/>
                                        </p:tgtEl>
                                        <p:attrNameLst>
                                          <p:attrName>ppt_h</p:attrName>
                                        </p:attrNameLst>
                                      </p:cBhvr>
                                      <p:tavLst>
                                        <p:tav tm="0">
                                          <p:val>
                                            <p:fltVal val="0"/>
                                          </p:val>
                                        </p:tav>
                                        <p:tav tm="100000">
                                          <p:val>
                                            <p:strVal val="#ppt_h"/>
                                          </p:val>
                                        </p:tav>
                                      </p:tavLst>
                                    </p:anim>
                                    <p:anim calcmode="lin" valueType="num">
                                      <p:cBhvr>
                                        <p:cTn id="27" dur="2000" fill="hold"/>
                                        <p:tgtEl>
                                          <p:spTgt spid="185"/>
                                        </p:tgtEl>
                                        <p:attrNameLst>
                                          <p:attrName>ppt_x</p:attrName>
                                        </p:attrNameLst>
                                      </p:cBhvr>
                                      <p:tavLst>
                                        <p:tav tm="0" fmla="#ppt_x+(cos(-2*pi*(1-$))*-#ppt_x-sin(-2*pi*(1-$))*(1-#ppt_y))*(1-$)">
                                          <p:val>
                                            <p:fltVal val="0"/>
                                          </p:val>
                                        </p:tav>
                                        <p:tav tm="100000">
                                          <p:val>
                                            <p:fltVal val="1"/>
                                          </p:val>
                                        </p:tav>
                                      </p:tavLst>
                                    </p:anim>
                                    <p:anim calcmode="lin" valueType="num">
                                      <p:cBhvr>
                                        <p:cTn id="28" dur="2000" fill="hold"/>
                                        <p:tgtEl>
                                          <p:spTgt spid="185"/>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0"/>
                                  </p:stCondLst>
                                  <p:childTnLst>
                                    <p:set>
                                      <p:cBhvr>
                                        <p:cTn id="30" dur="1" fill="hold">
                                          <p:stCondLst>
                                            <p:cond delay="0"/>
                                          </p:stCondLst>
                                        </p:cTn>
                                        <p:tgtEl>
                                          <p:spTgt spid="192"/>
                                        </p:tgtEl>
                                        <p:attrNameLst>
                                          <p:attrName>style.visibility</p:attrName>
                                        </p:attrNameLst>
                                      </p:cBhvr>
                                      <p:to>
                                        <p:strVal val="visible"/>
                                      </p:to>
                                    </p:set>
                                    <p:anim calcmode="lin" valueType="num">
                                      <p:cBhvr>
                                        <p:cTn id="31" dur="2000" fill="hold"/>
                                        <p:tgtEl>
                                          <p:spTgt spid="192"/>
                                        </p:tgtEl>
                                        <p:attrNameLst>
                                          <p:attrName>ppt_w</p:attrName>
                                        </p:attrNameLst>
                                      </p:cBhvr>
                                      <p:tavLst>
                                        <p:tav tm="0">
                                          <p:val>
                                            <p:fltVal val="0"/>
                                          </p:val>
                                        </p:tav>
                                        <p:tav tm="100000">
                                          <p:val>
                                            <p:strVal val="#ppt_w"/>
                                          </p:val>
                                        </p:tav>
                                      </p:tavLst>
                                    </p:anim>
                                    <p:anim calcmode="lin" valueType="num">
                                      <p:cBhvr>
                                        <p:cTn id="32" dur="2000" fill="hold"/>
                                        <p:tgtEl>
                                          <p:spTgt spid="192"/>
                                        </p:tgtEl>
                                        <p:attrNameLst>
                                          <p:attrName>ppt_h</p:attrName>
                                        </p:attrNameLst>
                                      </p:cBhvr>
                                      <p:tavLst>
                                        <p:tav tm="0">
                                          <p:val>
                                            <p:fltVal val="0"/>
                                          </p:val>
                                        </p:tav>
                                        <p:tav tm="100000">
                                          <p:val>
                                            <p:strVal val="#ppt_h"/>
                                          </p:val>
                                        </p:tav>
                                      </p:tavLst>
                                    </p:anim>
                                    <p:anim calcmode="lin" valueType="num">
                                      <p:cBhvr>
                                        <p:cTn id="33" dur="2000" fill="hold"/>
                                        <p:tgtEl>
                                          <p:spTgt spid="192"/>
                                        </p:tgtEl>
                                        <p:attrNameLst>
                                          <p:attrName>ppt_x</p:attrName>
                                        </p:attrNameLst>
                                      </p:cBhvr>
                                      <p:tavLst>
                                        <p:tav tm="0" fmla="#ppt_x+(cos(-2*pi*(1-$))*-#ppt_x-sin(-2*pi*(1-$))*(1-#ppt_y))*(1-$)">
                                          <p:val>
                                            <p:fltVal val="0"/>
                                          </p:val>
                                        </p:tav>
                                        <p:tav tm="100000">
                                          <p:val>
                                            <p:fltVal val="1"/>
                                          </p:val>
                                        </p:tav>
                                      </p:tavLst>
                                    </p:anim>
                                    <p:anim calcmode="lin" valueType="num">
                                      <p:cBhvr>
                                        <p:cTn id="34" dur="2000" fill="hold"/>
                                        <p:tgtEl>
                                          <p:spTgt spid="192"/>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0"/>
                                  </p:stCondLst>
                                  <p:childTnLst>
                                    <p:set>
                                      <p:cBhvr>
                                        <p:cTn id="36" dur="1" fill="hold">
                                          <p:stCondLst>
                                            <p:cond delay="0"/>
                                          </p:stCondLst>
                                        </p:cTn>
                                        <p:tgtEl>
                                          <p:spTgt spid="195"/>
                                        </p:tgtEl>
                                        <p:attrNameLst>
                                          <p:attrName>style.visibility</p:attrName>
                                        </p:attrNameLst>
                                      </p:cBhvr>
                                      <p:to>
                                        <p:strVal val="visible"/>
                                      </p:to>
                                    </p:set>
                                    <p:anim calcmode="lin" valueType="num">
                                      <p:cBhvr>
                                        <p:cTn id="37" dur="2000" fill="hold"/>
                                        <p:tgtEl>
                                          <p:spTgt spid="195"/>
                                        </p:tgtEl>
                                        <p:attrNameLst>
                                          <p:attrName>ppt_w</p:attrName>
                                        </p:attrNameLst>
                                      </p:cBhvr>
                                      <p:tavLst>
                                        <p:tav tm="0">
                                          <p:val>
                                            <p:fltVal val="0"/>
                                          </p:val>
                                        </p:tav>
                                        <p:tav tm="100000">
                                          <p:val>
                                            <p:strVal val="#ppt_w"/>
                                          </p:val>
                                        </p:tav>
                                      </p:tavLst>
                                    </p:anim>
                                    <p:anim calcmode="lin" valueType="num">
                                      <p:cBhvr>
                                        <p:cTn id="38" dur="2000" fill="hold"/>
                                        <p:tgtEl>
                                          <p:spTgt spid="195"/>
                                        </p:tgtEl>
                                        <p:attrNameLst>
                                          <p:attrName>ppt_h</p:attrName>
                                        </p:attrNameLst>
                                      </p:cBhvr>
                                      <p:tavLst>
                                        <p:tav tm="0">
                                          <p:val>
                                            <p:fltVal val="0"/>
                                          </p:val>
                                        </p:tav>
                                        <p:tav tm="100000">
                                          <p:val>
                                            <p:strVal val="#ppt_h"/>
                                          </p:val>
                                        </p:tav>
                                      </p:tavLst>
                                    </p:anim>
                                    <p:anim calcmode="lin" valueType="num">
                                      <p:cBhvr>
                                        <p:cTn id="39" dur="2000" fill="hold"/>
                                        <p:tgtEl>
                                          <p:spTgt spid="195"/>
                                        </p:tgtEl>
                                        <p:attrNameLst>
                                          <p:attrName>ppt_x</p:attrName>
                                        </p:attrNameLst>
                                      </p:cBhvr>
                                      <p:tavLst>
                                        <p:tav tm="0" fmla="#ppt_x+(cos(-2*pi*(1-$))*-#ppt_x-sin(-2*pi*(1-$))*(1-#ppt_y))*(1-$)">
                                          <p:val>
                                            <p:fltVal val="0"/>
                                          </p:val>
                                        </p:tav>
                                        <p:tav tm="100000">
                                          <p:val>
                                            <p:fltVal val="1"/>
                                          </p:val>
                                        </p:tav>
                                      </p:tavLst>
                                    </p:anim>
                                    <p:anim calcmode="lin" valueType="num">
                                      <p:cBhvr>
                                        <p:cTn id="40" dur="2000" fill="hold"/>
                                        <p:tgtEl>
                                          <p:spTgt spid="195"/>
                                        </p:tgtEl>
                                        <p:attrNameLst>
                                          <p:attrName>ppt_y</p:attrName>
                                        </p:attrNameLst>
                                      </p:cBhvr>
                                      <p:tavLst>
                                        <p:tav tm="0" fmla="#ppt_y+(sin(-2*pi*(1-$))*-#ppt_x+cos(-2*pi*(1-$))*(1-#ppt_y))*(1-$)">
                                          <p:val>
                                            <p:fltVal val="0"/>
                                          </p:val>
                                        </p:tav>
                                        <p:tav tm="100000">
                                          <p:val>
                                            <p:fltVal val="1"/>
                                          </p:val>
                                        </p:tav>
                                      </p:tavLst>
                                    </p:anim>
                                  </p:childTnLst>
                                </p:cTn>
                              </p:par>
                              <p:par>
                                <p:cTn id="41" presetID="15" presetClass="entr" presetSubtype="0" fill="hold" grpId="0" nodeType="with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p:cTn id="43" dur="2000" fill="hold"/>
                                        <p:tgtEl>
                                          <p:spTgt spid="5"/>
                                        </p:tgtEl>
                                        <p:attrNameLst>
                                          <p:attrName>ppt_w</p:attrName>
                                        </p:attrNameLst>
                                      </p:cBhvr>
                                      <p:tavLst>
                                        <p:tav tm="0">
                                          <p:val>
                                            <p:fltVal val="0"/>
                                          </p:val>
                                        </p:tav>
                                        <p:tav tm="100000">
                                          <p:val>
                                            <p:strVal val="#ppt_w"/>
                                          </p:val>
                                        </p:tav>
                                      </p:tavLst>
                                    </p:anim>
                                    <p:anim calcmode="lin" valueType="num">
                                      <p:cBhvr>
                                        <p:cTn id="44" dur="2000" fill="hold"/>
                                        <p:tgtEl>
                                          <p:spTgt spid="5"/>
                                        </p:tgtEl>
                                        <p:attrNameLst>
                                          <p:attrName>ppt_h</p:attrName>
                                        </p:attrNameLst>
                                      </p:cBhvr>
                                      <p:tavLst>
                                        <p:tav tm="0">
                                          <p:val>
                                            <p:fltVal val="0"/>
                                          </p:val>
                                        </p:tav>
                                        <p:tav tm="100000">
                                          <p:val>
                                            <p:strVal val="#ppt_h"/>
                                          </p:val>
                                        </p:tav>
                                      </p:tavLst>
                                    </p:anim>
                                    <p:anim calcmode="lin" valueType="num">
                                      <p:cBhvr>
                                        <p:cTn id="45" dur="2000" fill="hold"/>
                                        <p:tgtEl>
                                          <p:spTgt spid="5"/>
                                        </p:tgtEl>
                                        <p:attrNameLst>
                                          <p:attrName>ppt_x</p:attrName>
                                        </p:attrNameLst>
                                      </p:cBhvr>
                                      <p:tavLst>
                                        <p:tav tm="0" fmla="#ppt_x+(cos(-2*pi*(1-$))*-#ppt_x-sin(-2*pi*(1-$))*(1-#ppt_y))*(1-$)">
                                          <p:val>
                                            <p:fltVal val="0"/>
                                          </p:val>
                                        </p:tav>
                                        <p:tav tm="100000">
                                          <p:val>
                                            <p:fltVal val="1"/>
                                          </p:val>
                                        </p:tav>
                                      </p:tavLst>
                                    </p:anim>
                                    <p:anim calcmode="lin" valueType="num">
                                      <p:cBhvr>
                                        <p:cTn id="46" dur="2000" fill="hold"/>
                                        <p:tgtEl>
                                          <p:spTgt spid="5"/>
                                        </p:tgtEl>
                                        <p:attrNameLst>
                                          <p:attrName>ppt_y</p:attrName>
                                        </p:attrNameLst>
                                      </p:cBhvr>
                                      <p:tavLst>
                                        <p:tav tm="0" fmla="#ppt_y+(sin(-2*pi*(1-$))*-#ppt_x+cos(-2*pi*(1-$))*(1-#ppt_y))*(1-$)">
                                          <p:val>
                                            <p:fltVal val="0"/>
                                          </p:val>
                                        </p:tav>
                                        <p:tav tm="100000">
                                          <p:val>
                                            <p:fltVal val="1"/>
                                          </p:val>
                                        </p:tav>
                                      </p:tavLst>
                                    </p:anim>
                                  </p:childTnLst>
                                </p:cTn>
                              </p:par>
                              <p:par>
                                <p:cTn id="47" presetID="15" presetClass="entr" presetSubtype="0" fill="hold" nodeType="withEffect">
                                  <p:stCondLst>
                                    <p:cond delay="0"/>
                                  </p:stCondLst>
                                  <p:childTnLst>
                                    <p:set>
                                      <p:cBhvr>
                                        <p:cTn id="48" dur="1" fill="hold">
                                          <p:stCondLst>
                                            <p:cond delay="0"/>
                                          </p:stCondLst>
                                        </p:cTn>
                                        <p:tgtEl>
                                          <p:spTgt spid="198"/>
                                        </p:tgtEl>
                                        <p:attrNameLst>
                                          <p:attrName>style.visibility</p:attrName>
                                        </p:attrNameLst>
                                      </p:cBhvr>
                                      <p:to>
                                        <p:strVal val="visible"/>
                                      </p:to>
                                    </p:set>
                                    <p:anim calcmode="lin" valueType="num">
                                      <p:cBhvr>
                                        <p:cTn id="49" dur="2000" fill="hold"/>
                                        <p:tgtEl>
                                          <p:spTgt spid="198"/>
                                        </p:tgtEl>
                                        <p:attrNameLst>
                                          <p:attrName>ppt_w</p:attrName>
                                        </p:attrNameLst>
                                      </p:cBhvr>
                                      <p:tavLst>
                                        <p:tav tm="0">
                                          <p:val>
                                            <p:fltVal val="0"/>
                                          </p:val>
                                        </p:tav>
                                        <p:tav tm="100000">
                                          <p:val>
                                            <p:strVal val="#ppt_w"/>
                                          </p:val>
                                        </p:tav>
                                      </p:tavLst>
                                    </p:anim>
                                    <p:anim calcmode="lin" valueType="num">
                                      <p:cBhvr>
                                        <p:cTn id="50" dur="2000" fill="hold"/>
                                        <p:tgtEl>
                                          <p:spTgt spid="198"/>
                                        </p:tgtEl>
                                        <p:attrNameLst>
                                          <p:attrName>ppt_h</p:attrName>
                                        </p:attrNameLst>
                                      </p:cBhvr>
                                      <p:tavLst>
                                        <p:tav tm="0">
                                          <p:val>
                                            <p:fltVal val="0"/>
                                          </p:val>
                                        </p:tav>
                                        <p:tav tm="100000">
                                          <p:val>
                                            <p:strVal val="#ppt_h"/>
                                          </p:val>
                                        </p:tav>
                                      </p:tavLst>
                                    </p:anim>
                                    <p:anim calcmode="lin" valueType="num">
                                      <p:cBhvr>
                                        <p:cTn id="51" dur="2000" fill="hold"/>
                                        <p:tgtEl>
                                          <p:spTgt spid="198"/>
                                        </p:tgtEl>
                                        <p:attrNameLst>
                                          <p:attrName>ppt_x</p:attrName>
                                        </p:attrNameLst>
                                      </p:cBhvr>
                                      <p:tavLst>
                                        <p:tav tm="0" fmla="#ppt_x+(cos(-2*pi*(1-$))*-#ppt_x-sin(-2*pi*(1-$))*(1-#ppt_y))*(1-$)">
                                          <p:val>
                                            <p:fltVal val="0"/>
                                          </p:val>
                                        </p:tav>
                                        <p:tav tm="100000">
                                          <p:val>
                                            <p:fltVal val="1"/>
                                          </p:val>
                                        </p:tav>
                                      </p:tavLst>
                                    </p:anim>
                                    <p:anim calcmode="lin" valueType="num">
                                      <p:cBhvr>
                                        <p:cTn id="52" dur="2000" fill="hold"/>
                                        <p:tgtEl>
                                          <p:spTgt spid="198"/>
                                        </p:tgtEl>
                                        <p:attrNameLst>
                                          <p:attrName>ppt_y</p:attrName>
                                        </p:attrNameLst>
                                      </p:cBhvr>
                                      <p:tavLst>
                                        <p:tav tm="0" fmla="#ppt_y+(sin(-2*pi*(1-$))*-#ppt_x+cos(-2*pi*(1-$))*(1-#ppt_y))*(1-$)">
                                          <p:val>
                                            <p:fltVal val="0"/>
                                          </p:val>
                                        </p:tav>
                                        <p:tav tm="100000">
                                          <p:val>
                                            <p:fltVal val="1"/>
                                          </p:val>
                                        </p:tav>
                                      </p:tavLst>
                                    </p:anim>
                                  </p:childTnLst>
                                </p:cTn>
                              </p:par>
                              <p:par>
                                <p:cTn id="53" presetID="15" presetClass="entr" presetSubtype="0" fill="hold" nodeType="with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p:cTn id="55" dur="2000" fill="hold"/>
                                        <p:tgtEl>
                                          <p:spTgt spid="2"/>
                                        </p:tgtEl>
                                        <p:attrNameLst>
                                          <p:attrName>ppt_w</p:attrName>
                                        </p:attrNameLst>
                                      </p:cBhvr>
                                      <p:tavLst>
                                        <p:tav tm="0">
                                          <p:val>
                                            <p:fltVal val="0"/>
                                          </p:val>
                                        </p:tav>
                                        <p:tav tm="100000">
                                          <p:val>
                                            <p:strVal val="#ppt_w"/>
                                          </p:val>
                                        </p:tav>
                                      </p:tavLst>
                                    </p:anim>
                                    <p:anim calcmode="lin" valueType="num">
                                      <p:cBhvr>
                                        <p:cTn id="56" dur="2000" fill="hold"/>
                                        <p:tgtEl>
                                          <p:spTgt spid="2"/>
                                        </p:tgtEl>
                                        <p:attrNameLst>
                                          <p:attrName>ppt_h</p:attrName>
                                        </p:attrNameLst>
                                      </p:cBhvr>
                                      <p:tavLst>
                                        <p:tav tm="0">
                                          <p:val>
                                            <p:fltVal val="0"/>
                                          </p:val>
                                        </p:tav>
                                        <p:tav tm="100000">
                                          <p:val>
                                            <p:strVal val="#ppt_h"/>
                                          </p:val>
                                        </p:tav>
                                      </p:tavLst>
                                    </p:anim>
                                    <p:anim calcmode="lin" valueType="num">
                                      <p:cBhvr>
                                        <p:cTn id="57" dur="2000" fill="hold"/>
                                        <p:tgtEl>
                                          <p:spTgt spid="2"/>
                                        </p:tgtEl>
                                        <p:attrNameLst>
                                          <p:attrName>ppt_x</p:attrName>
                                        </p:attrNameLst>
                                      </p:cBhvr>
                                      <p:tavLst>
                                        <p:tav tm="0" fmla="#ppt_x+(cos(-2*pi*(1-$))*-#ppt_x-sin(-2*pi*(1-$))*(1-#ppt_y))*(1-$)">
                                          <p:val>
                                            <p:fltVal val="0"/>
                                          </p:val>
                                        </p:tav>
                                        <p:tav tm="100000">
                                          <p:val>
                                            <p:fltVal val="1"/>
                                          </p:val>
                                        </p:tav>
                                      </p:tavLst>
                                    </p:anim>
                                    <p:anim calcmode="lin" valueType="num">
                                      <p:cBhvr>
                                        <p:cTn id="58" dur="2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59" fill="hold">
                            <p:stCondLst>
                              <p:cond delay="2000"/>
                            </p:stCondLst>
                            <p:childTnLst>
                              <p:par>
                                <p:cTn id="60" presetID="51" presetClass="entr" presetSubtype="0" fill="hold" nodeType="afterEffect">
                                  <p:stCondLst>
                                    <p:cond delay="0"/>
                                  </p:stCondLst>
                                  <p:childTnLst>
                                    <p:set>
                                      <p:cBhvr>
                                        <p:cTn id="61" dur="1" fill="hold">
                                          <p:stCondLst>
                                            <p:cond delay="0"/>
                                          </p:stCondLst>
                                        </p:cTn>
                                        <p:tgtEl>
                                          <p:spTgt spid="159"/>
                                        </p:tgtEl>
                                        <p:attrNameLst>
                                          <p:attrName>style.visibility</p:attrName>
                                        </p:attrNameLst>
                                      </p:cBhvr>
                                      <p:to>
                                        <p:strVal val="visible"/>
                                      </p:to>
                                    </p:set>
                                    <p:animEffect transition="in" filter="fade">
                                      <p:cBhvr>
                                        <p:cTn id="62" dur="770" decel="100000"/>
                                        <p:tgtEl>
                                          <p:spTgt spid="159"/>
                                        </p:tgtEl>
                                      </p:cBhvr>
                                    </p:animEffect>
                                    <p:animScale>
                                      <p:cBhvr>
                                        <p:cTn id="63" dur="770" decel="100000"/>
                                        <p:tgtEl>
                                          <p:spTgt spid="159"/>
                                        </p:tgtEl>
                                      </p:cBhvr>
                                      <p:from x="10000" y="10000"/>
                                      <p:to x="200000" y="450000"/>
                                    </p:animScale>
                                    <p:animScale>
                                      <p:cBhvr>
                                        <p:cTn id="64" dur="1230" accel="100000" fill="hold">
                                          <p:stCondLst>
                                            <p:cond delay="770"/>
                                          </p:stCondLst>
                                        </p:cTn>
                                        <p:tgtEl>
                                          <p:spTgt spid="159"/>
                                        </p:tgtEl>
                                      </p:cBhvr>
                                      <p:from x="200000" y="450000"/>
                                      <p:to x="100000" y="100000"/>
                                    </p:animScale>
                                    <p:set>
                                      <p:cBhvr>
                                        <p:cTn id="65" dur="770" fill="hold"/>
                                        <p:tgtEl>
                                          <p:spTgt spid="159"/>
                                        </p:tgtEl>
                                        <p:attrNameLst>
                                          <p:attrName>ppt_x</p:attrName>
                                        </p:attrNameLst>
                                      </p:cBhvr>
                                      <p:to>
                                        <p:strVal val="(0.5)"/>
                                      </p:to>
                                    </p:set>
                                    <p:anim from="(0.5)" to="(#ppt_x)" calcmode="lin" valueType="num">
                                      <p:cBhvr>
                                        <p:cTn id="66" dur="1230" accel="100000" fill="hold">
                                          <p:stCondLst>
                                            <p:cond delay="770"/>
                                          </p:stCondLst>
                                        </p:cTn>
                                        <p:tgtEl>
                                          <p:spTgt spid="159"/>
                                        </p:tgtEl>
                                        <p:attrNameLst>
                                          <p:attrName>ppt_x</p:attrName>
                                        </p:attrNameLst>
                                      </p:cBhvr>
                                    </p:anim>
                                    <p:set>
                                      <p:cBhvr>
                                        <p:cTn id="67" dur="770" fill="hold"/>
                                        <p:tgtEl>
                                          <p:spTgt spid="159"/>
                                        </p:tgtEl>
                                        <p:attrNameLst>
                                          <p:attrName>ppt_y</p:attrName>
                                        </p:attrNameLst>
                                      </p:cBhvr>
                                      <p:to>
                                        <p:strVal val="(#ppt_y+0.4)"/>
                                      </p:to>
                                    </p:set>
                                    <p:anim from="(#ppt_y+0.4)" to="(#ppt_y)" calcmode="lin" valueType="num">
                                      <p:cBhvr>
                                        <p:cTn id="68" dur="1230" accel="100000" fill="hold">
                                          <p:stCondLst>
                                            <p:cond delay="770"/>
                                          </p:stCondLst>
                                        </p:cTn>
                                        <p:tgtEl>
                                          <p:spTgt spid="159"/>
                                        </p:tgtEl>
                                        <p:attrNameLst>
                                          <p:attrName>ppt_y</p:attrName>
                                        </p:attrNameLst>
                                      </p:cBhvr>
                                    </p:anim>
                                  </p:childTnLst>
                                </p:cTn>
                              </p:par>
                              <p:par>
                                <p:cTn id="69" presetID="51" presetClass="entr" presetSubtype="0" fill="hold" grpId="0" nodeType="with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fade">
                                      <p:cBhvr>
                                        <p:cTn id="71" dur="770" decel="100000"/>
                                        <p:tgtEl>
                                          <p:spTgt spid="12"/>
                                        </p:tgtEl>
                                      </p:cBhvr>
                                    </p:animEffect>
                                    <p:animScale>
                                      <p:cBhvr>
                                        <p:cTn id="72" dur="770" decel="100000"/>
                                        <p:tgtEl>
                                          <p:spTgt spid="12"/>
                                        </p:tgtEl>
                                      </p:cBhvr>
                                      <p:from x="10000" y="10000"/>
                                      <p:to x="200000" y="450000"/>
                                    </p:animScale>
                                    <p:animScale>
                                      <p:cBhvr>
                                        <p:cTn id="73" dur="1230" accel="100000" fill="hold">
                                          <p:stCondLst>
                                            <p:cond delay="770"/>
                                          </p:stCondLst>
                                        </p:cTn>
                                        <p:tgtEl>
                                          <p:spTgt spid="12"/>
                                        </p:tgtEl>
                                      </p:cBhvr>
                                      <p:from x="200000" y="450000"/>
                                      <p:to x="100000" y="100000"/>
                                    </p:animScale>
                                    <p:set>
                                      <p:cBhvr>
                                        <p:cTn id="74" dur="770" fill="hold"/>
                                        <p:tgtEl>
                                          <p:spTgt spid="12"/>
                                        </p:tgtEl>
                                        <p:attrNameLst>
                                          <p:attrName>ppt_x</p:attrName>
                                        </p:attrNameLst>
                                      </p:cBhvr>
                                      <p:to>
                                        <p:strVal val="(0.5)"/>
                                      </p:to>
                                    </p:set>
                                    <p:anim from="(0.5)" to="(#ppt_x)" calcmode="lin" valueType="num">
                                      <p:cBhvr>
                                        <p:cTn id="75" dur="1230" accel="100000" fill="hold">
                                          <p:stCondLst>
                                            <p:cond delay="770"/>
                                          </p:stCondLst>
                                        </p:cTn>
                                        <p:tgtEl>
                                          <p:spTgt spid="12"/>
                                        </p:tgtEl>
                                        <p:attrNameLst>
                                          <p:attrName>ppt_x</p:attrName>
                                        </p:attrNameLst>
                                      </p:cBhvr>
                                    </p:anim>
                                    <p:set>
                                      <p:cBhvr>
                                        <p:cTn id="76" dur="770" fill="hold"/>
                                        <p:tgtEl>
                                          <p:spTgt spid="12"/>
                                        </p:tgtEl>
                                        <p:attrNameLst>
                                          <p:attrName>ppt_y</p:attrName>
                                        </p:attrNameLst>
                                      </p:cBhvr>
                                      <p:to>
                                        <p:strVal val="(#ppt_y+0.4)"/>
                                      </p:to>
                                    </p:set>
                                    <p:anim from="(#ppt_y+0.4)" to="(#ppt_y)" calcmode="lin" valueType="num">
                                      <p:cBhvr>
                                        <p:cTn id="77" dur="1230" accel="100000" fill="hold">
                                          <p:stCondLst>
                                            <p:cond delay="770"/>
                                          </p:stCondLst>
                                        </p:cTn>
                                        <p:tgtEl>
                                          <p:spTgt spid="12"/>
                                        </p:tgtEl>
                                        <p:attrNameLst>
                                          <p:attrName>ppt_y</p:attrName>
                                        </p:attrNameLst>
                                      </p:cBhvr>
                                    </p:anim>
                                  </p:childTnLst>
                                </p:cTn>
                              </p:par>
                              <p:par>
                                <p:cTn id="78" presetID="51" presetClass="entr" presetSubtype="0" fill="hold" grpId="0" nodeType="withEffect">
                                  <p:stCondLst>
                                    <p:cond delay="0"/>
                                  </p:stCondLst>
                                  <p:childTnLst>
                                    <p:set>
                                      <p:cBhvr>
                                        <p:cTn id="79" dur="1" fill="hold">
                                          <p:stCondLst>
                                            <p:cond delay="0"/>
                                          </p:stCondLst>
                                        </p:cTn>
                                        <p:tgtEl>
                                          <p:spTgt spid="13"/>
                                        </p:tgtEl>
                                        <p:attrNameLst>
                                          <p:attrName>style.visibility</p:attrName>
                                        </p:attrNameLst>
                                      </p:cBhvr>
                                      <p:to>
                                        <p:strVal val="visible"/>
                                      </p:to>
                                    </p:set>
                                    <p:animEffect transition="in" filter="fade">
                                      <p:cBhvr>
                                        <p:cTn id="80" dur="770" decel="100000"/>
                                        <p:tgtEl>
                                          <p:spTgt spid="13"/>
                                        </p:tgtEl>
                                      </p:cBhvr>
                                    </p:animEffect>
                                    <p:animScale>
                                      <p:cBhvr>
                                        <p:cTn id="81" dur="770" decel="100000"/>
                                        <p:tgtEl>
                                          <p:spTgt spid="13"/>
                                        </p:tgtEl>
                                      </p:cBhvr>
                                      <p:from x="10000" y="10000"/>
                                      <p:to x="200000" y="450000"/>
                                    </p:animScale>
                                    <p:animScale>
                                      <p:cBhvr>
                                        <p:cTn id="82" dur="1230" accel="100000" fill="hold">
                                          <p:stCondLst>
                                            <p:cond delay="770"/>
                                          </p:stCondLst>
                                        </p:cTn>
                                        <p:tgtEl>
                                          <p:spTgt spid="13"/>
                                        </p:tgtEl>
                                      </p:cBhvr>
                                      <p:from x="200000" y="450000"/>
                                      <p:to x="100000" y="100000"/>
                                    </p:animScale>
                                    <p:set>
                                      <p:cBhvr>
                                        <p:cTn id="83" dur="770" fill="hold"/>
                                        <p:tgtEl>
                                          <p:spTgt spid="13"/>
                                        </p:tgtEl>
                                        <p:attrNameLst>
                                          <p:attrName>ppt_x</p:attrName>
                                        </p:attrNameLst>
                                      </p:cBhvr>
                                      <p:to>
                                        <p:strVal val="(0.5)"/>
                                      </p:to>
                                    </p:set>
                                    <p:anim from="(0.5)" to="(#ppt_x)" calcmode="lin" valueType="num">
                                      <p:cBhvr>
                                        <p:cTn id="84" dur="1230" accel="100000" fill="hold">
                                          <p:stCondLst>
                                            <p:cond delay="770"/>
                                          </p:stCondLst>
                                        </p:cTn>
                                        <p:tgtEl>
                                          <p:spTgt spid="13"/>
                                        </p:tgtEl>
                                        <p:attrNameLst>
                                          <p:attrName>ppt_x</p:attrName>
                                        </p:attrNameLst>
                                      </p:cBhvr>
                                    </p:anim>
                                    <p:set>
                                      <p:cBhvr>
                                        <p:cTn id="85" dur="770" fill="hold"/>
                                        <p:tgtEl>
                                          <p:spTgt spid="13"/>
                                        </p:tgtEl>
                                        <p:attrNameLst>
                                          <p:attrName>ppt_y</p:attrName>
                                        </p:attrNameLst>
                                      </p:cBhvr>
                                      <p:to>
                                        <p:strVal val="(#ppt_y+0.4)"/>
                                      </p:to>
                                    </p:set>
                                    <p:anim from="(#ppt_y+0.4)" to="(#ppt_y)" calcmode="lin" valueType="num">
                                      <p:cBhvr>
                                        <p:cTn id="86" dur="1230" accel="100000" fill="hold">
                                          <p:stCondLst>
                                            <p:cond delay="770"/>
                                          </p:stCondLst>
                                        </p:cTn>
                                        <p:tgtEl>
                                          <p:spTgt spid="13"/>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5" grpId="0"/>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BEBA8EAE-BF5A-486C-A8C5-ECC9F3942E4B}">
                <a14:imgProps xmlns:a14="http://schemas.microsoft.com/office/drawing/2010/main" xmlns="">
                  <a14:imgLayer r:embed="rId3">
                    <a14:imgEffect>
                      <a14:artisticBlur radius="69"/>
                    </a14:imgEffect>
                  </a14:imgLayer>
                </a14:imgProps>
              </a:ext>
              <a:ext uri="{28A0092B-C50C-407E-A947-70E740481C1C}">
                <a14:useLocalDpi xmlns:a14="http://schemas.microsoft.com/office/drawing/2010/main" xmlns="" val="0"/>
              </a:ext>
            </a:extLst>
          </a:blip>
          <a:srcRect t="5445" b="10213"/>
          <a:stretch>
            <a:fillRect/>
          </a:stretch>
        </p:blipFill>
        <p:spPr>
          <a:xfrm>
            <a:off x="0" y="-14748"/>
            <a:ext cx="12192000" cy="6872748"/>
          </a:xfrm>
          <a:prstGeom prst="rect">
            <a:avLst/>
          </a:prstGeom>
        </p:spPr>
      </p:pic>
      <p:grpSp>
        <p:nvGrpSpPr>
          <p:cNvPr id="95" name="组合 94"/>
          <p:cNvGrpSpPr/>
          <p:nvPr/>
        </p:nvGrpSpPr>
        <p:grpSpPr>
          <a:xfrm>
            <a:off x="0" y="885474"/>
            <a:ext cx="12192001" cy="5638312"/>
            <a:chOff x="0" y="885474"/>
            <a:chExt cx="12192001" cy="5638312"/>
          </a:xfrm>
        </p:grpSpPr>
        <p:sp>
          <p:nvSpPr>
            <p:cNvPr id="103" name="任意多边形 102"/>
            <p:cNvSpPr/>
            <p:nvPr/>
          </p:nvSpPr>
          <p:spPr>
            <a:xfrm>
              <a:off x="0" y="948448"/>
              <a:ext cx="12192001" cy="5575338"/>
            </a:xfrm>
            <a:custGeom>
              <a:avLst/>
              <a:gdLst/>
              <a:ahLst/>
              <a:cxnLst/>
              <a:rect l="l" t="t" r="r" b="b"/>
              <a:pathLst>
                <a:path w="12192001" h="5575338">
                  <a:moveTo>
                    <a:pt x="2684787" y="1392327"/>
                  </a:moveTo>
                  <a:lnTo>
                    <a:pt x="2821709" y="1392327"/>
                  </a:lnTo>
                  <a:lnTo>
                    <a:pt x="3170860" y="1440250"/>
                  </a:lnTo>
                  <a:lnTo>
                    <a:pt x="3170860" y="1460788"/>
                  </a:lnTo>
                  <a:cubicBezTo>
                    <a:pt x="2956349" y="1460788"/>
                    <a:pt x="2803453" y="1485891"/>
                    <a:pt x="2712172" y="1536095"/>
                  </a:cubicBezTo>
                  <a:lnTo>
                    <a:pt x="2684787" y="1536095"/>
                  </a:lnTo>
                  <a:lnTo>
                    <a:pt x="2657403" y="1508711"/>
                  </a:lnTo>
                  <a:close/>
                  <a:moveTo>
                    <a:pt x="3170860" y="1193791"/>
                  </a:moveTo>
                  <a:lnTo>
                    <a:pt x="3246167" y="1193791"/>
                  </a:lnTo>
                  <a:lnTo>
                    <a:pt x="3246167" y="1344405"/>
                  </a:lnTo>
                  <a:lnTo>
                    <a:pt x="3191399" y="1344405"/>
                  </a:lnTo>
                  <a:lnTo>
                    <a:pt x="2821709" y="1296482"/>
                  </a:lnTo>
                  <a:cubicBezTo>
                    <a:pt x="2821709" y="1259970"/>
                    <a:pt x="2938093" y="1225739"/>
                    <a:pt x="3170860" y="1193791"/>
                  </a:cubicBezTo>
                  <a:close/>
                  <a:moveTo>
                    <a:pt x="877419" y="1193791"/>
                  </a:moveTo>
                  <a:lnTo>
                    <a:pt x="932188" y="1193791"/>
                  </a:lnTo>
                  <a:cubicBezTo>
                    <a:pt x="932188" y="1248559"/>
                    <a:pt x="986956" y="1312456"/>
                    <a:pt x="1096494" y="1385481"/>
                  </a:cubicBezTo>
                  <a:cubicBezTo>
                    <a:pt x="996084" y="1513275"/>
                    <a:pt x="868291" y="1577172"/>
                    <a:pt x="713113" y="1577172"/>
                  </a:cubicBezTo>
                  <a:close/>
                  <a:moveTo>
                    <a:pt x="1233416" y="919947"/>
                  </a:moveTo>
                  <a:lnTo>
                    <a:pt x="1178647" y="1166406"/>
                  </a:lnTo>
                  <a:lnTo>
                    <a:pt x="1178647" y="1193791"/>
                  </a:lnTo>
                  <a:cubicBezTo>
                    <a:pt x="1082802" y="1193791"/>
                    <a:pt x="1009777" y="1148150"/>
                    <a:pt x="959572" y="1056869"/>
                  </a:cubicBezTo>
                  <a:cubicBezTo>
                    <a:pt x="959572" y="1011228"/>
                    <a:pt x="1050853" y="965587"/>
                    <a:pt x="1233416" y="919947"/>
                  </a:cubicBezTo>
                  <a:close/>
                  <a:moveTo>
                    <a:pt x="2821709" y="840596"/>
                  </a:moveTo>
                  <a:lnTo>
                    <a:pt x="2897868" y="840596"/>
                  </a:lnTo>
                  <a:lnTo>
                    <a:pt x="2849094" y="858332"/>
                  </a:lnTo>
                  <a:lnTo>
                    <a:pt x="2821709" y="858332"/>
                  </a:lnTo>
                  <a:close/>
                  <a:moveTo>
                    <a:pt x="2482690" y="840596"/>
                  </a:moveTo>
                  <a:lnTo>
                    <a:pt x="2712172" y="840596"/>
                  </a:lnTo>
                  <a:lnTo>
                    <a:pt x="2712172" y="954177"/>
                  </a:lnTo>
                  <a:cubicBezTo>
                    <a:pt x="2570686" y="986126"/>
                    <a:pt x="2472559" y="1027203"/>
                    <a:pt x="2417790" y="1077407"/>
                  </a:cubicBezTo>
                  <a:cubicBezTo>
                    <a:pt x="2438329" y="979280"/>
                    <a:pt x="2457726" y="905684"/>
                    <a:pt x="2475982" y="856621"/>
                  </a:cubicBezTo>
                  <a:close/>
                  <a:moveTo>
                    <a:pt x="1056474" y="840596"/>
                  </a:moveTo>
                  <a:lnTo>
                    <a:pt x="1171641" y="840596"/>
                  </a:lnTo>
                  <a:lnTo>
                    <a:pt x="1041725" y="892563"/>
                  </a:lnTo>
                  <a:lnTo>
                    <a:pt x="1041725" y="865178"/>
                  </a:lnTo>
                  <a:close/>
                  <a:moveTo>
                    <a:pt x="12175091" y="0"/>
                  </a:moveTo>
                  <a:lnTo>
                    <a:pt x="12192001" y="0"/>
                  </a:lnTo>
                  <a:lnTo>
                    <a:pt x="12192001" y="854492"/>
                  </a:lnTo>
                  <a:lnTo>
                    <a:pt x="12192001" y="854585"/>
                  </a:lnTo>
                  <a:lnTo>
                    <a:pt x="12192001" y="5575338"/>
                  </a:lnTo>
                  <a:lnTo>
                    <a:pt x="0" y="5575338"/>
                  </a:lnTo>
                  <a:lnTo>
                    <a:pt x="0" y="854492"/>
                  </a:lnTo>
                  <a:lnTo>
                    <a:pt x="118293" y="854492"/>
                  </a:lnTo>
                  <a:lnTo>
                    <a:pt x="118293" y="840596"/>
                  </a:lnTo>
                  <a:lnTo>
                    <a:pt x="521422" y="840596"/>
                  </a:lnTo>
                  <a:lnTo>
                    <a:pt x="521422" y="892563"/>
                  </a:lnTo>
                  <a:lnTo>
                    <a:pt x="630959" y="1002100"/>
                  </a:lnTo>
                  <a:lnTo>
                    <a:pt x="685728" y="1002100"/>
                  </a:lnTo>
                  <a:lnTo>
                    <a:pt x="850035" y="865178"/>
                  </a:lnTo>
                  <a:lnTo>
                    <a:pt x="877419" y="865178"/>
                  </a:lnTo>
                  <a:lnTo>
                    <a:pt x="521422" y="1522403"/>
                  </a:lnTo>
                  <a:lnTo>
                    <a:pt x="466653" y="1522403"/>
                  </a:lnTo>
                  <a:lnTo>
                    <a:pt x="439269" y="1440250"/>
                  </a:lnTo>
                  <a:lnTo>
                    <a:pt x="329731" y="1549788"/>
                  </a:lnTo>
                  <a:lnTo>
                    <a:pt x="329731" y="1659325"/>
                  </a:lnTo>
                  <a:lnTo>
                    <a:pt x="384500" y="1741478"/>
                  </a:lnTo>
                  <a:lnTo>
                    <a:pt x="658344" y="1631941"/>
                  </a:lnTo>
                  <a:lnTo>
                    <a:pt x="658344" y="1659325"/>
                  </a:lnTo>
                  <a:cubicBezTo>
                    <a:pt x="936752" y="1622813"/>
                    <a:pt x="1119314" y="1568044"/>
                    <a:pt x="1206031" y="1495019"/>
                  </a:cubicBezTo>
                  <a:lnTo>
                    <a:pt x="1425106" y="1659325"/>
                  </a:lnTo>
                  <a:lnTo>
                    <a:pt x="1808488" y="1659325"/>
                  </a:lnTo>
                  <a:lnTo>
                    <a:pt x="1918025" y="1549788"/>
                  </a:lnTo>
                  <a:lnTo>
                    <a:pt x="1918025" y="1467634"/>
                  </a:lnTo>
                  <a:lnTo>
                    <a:pt x="1890641" y="1440250"/>
                  </a:lnTo>
                  <a:cubicBezTo>
                    <a:pt x="1835872" y="1440250"/>
                    <a:pt x="1808488" y="1421994"/>
                    <a:pt x="1808488" y="1385481"/>
                  </a:cubicBezTo>
                  <a:lnTo>
                    <a:pt x="1726335" y="1412866"/>
                  </a:lnTo>
                  <a:cubicBezTo>
                    <a:pt x="1598541" y="1412866"/>
                    <a:pt x="1461619" y="1367225"/>
                    <a:pt x="1315569" y="1275944"/>
                  </a:cubicBezTo>
                  <a:lnTo>
                    <a:pt x="1315569" y="1139022"/>
                  </a:lnTo>
                  <a:cubicBezTo>
                    <a:pt x="1349799" y="1101368"/>
                    <a:pt x="1378895" y="1035475"/>
                    <a:pt x="1402856" y="941341"/>
                  </a:cubicBezTo>
                  <a:lnTo>
                    <a:pt x="1424504" y="840596"/>
                  </a:lnTo>
                  <a:lnTo>
                    <a:pt x="2373901" y="840596"/>
                  </a:lnTo>
                  <a:lnTo>
                    <a:pt x="2348046" y="933211"/>
                  </a:lnTo>
                  <a:cubicBezTo>
                    <a:pt x="2249633" y="1264391"/>
                    <a:pt x="2147370" y="1481327"/>
                    <a:pt x="2041255" y="1584018"/>
                  </a:cubicBezTo>
                  <a:lnTo>
                    <a:pt x="2041255" y="1652479"/>
                  </a:lnTo>
                  <a:lnTo>
                    <a:pt x="2096023" y="1652479"/>
                  </a:lnTo>
                  <a:cubicBezTo>
                    <a:pt x="2191869" y="1584018"/>
                    <a:pt x="2289996" y="1424276"/>
                    <a:pt x="2390405" y="1173252"/>
                  </a:cubicBezTo>
                  <a:lnTo>
                    <a:pt x="2472559" y="1173252"/>
                  </a:lnTo>
                  <a:lnTo>
                    <a:pt x="2630019" y="1125330"/>
                  </a:lnTo>
                  <a:lnTo>
                    <a:pt x="2630019" y="1221175"/>
                  </a:lnTo>
                  <a:lnTo>
                    <a:pt x="2527327" y="1317020"/>
                  </a:lnTo>
                  <a:lnTo>
                    <a:pt x="2602635" y="1392327"/>
                  </a:lnTo>
                  <a:lnTo>
                    <a:pt x="2527327" y="1679863"/>
                  </a:lnTo>
                  <a:lnTo>
                    <a:pt x="2630019" y="1755170"/>
                  </a:lnTo>
                  <a:lnTo>
                    <a:pt x="2766941" y="1679863"/>
                  </a:lnTo>
                  <a:lnTo>
                    <a:pt x="3355705" y="1460788"/>
                  </a:lnTo>
                  <a:cubicBezTo>
                    <a:pt x="3415038" y="1460788"/>
                    <a:pt x="3476653" y="1492737"/>
                    <a:pt x="3540549" y="1556634"/>
                  </a:cubicBezTo>
                  <a:lnTo>
                    <a:pt x="3567934" y="1556634"/>
                  </a:lnTo>
                  <a:lnTo>
                    <a:pt x="3650087" y="1481327"/>
                  </a:lnTo>
                  <a:lnTo>
                    <a:pt x="3650087" y="1440250"/>
                  </a:lnTo>
                  <a:cubicBezTo>
                    <a:pt x="3640959" y="1390045"/>
                    <a:pt x="3570215" y="1364943"/>
                    <a:pt x="3437858" y="1364943"/>
                  </a:cubicBezTo>
                  <a:lnTo>
                    <a:pt x="3355705" y="1364943"/>
                  </a:lnTo>
                  <a:lnTo>
                    <a:pt x="3355705" y="1125330"/>
                  </a:lnTo>
                  <a:lnTo>
                    <a:pt x="3300936" y="1077407"/>
                  </a:lnTo>
                  <a:lnTo>
                    <a:pt x="3246167" y="1077407"/>
                  </a:lnTo>
                  <a:lnTo>
                    <a:pt x="2739556" y="1193791"/>
                  </a:lnTo>
                  <a:lnTo>
                    <a:pt x="2739556" y="1097945"/>
                  </a:lnTo>
                  <a:cubicBezTo>
                    <a:pt x="2794325" y="1097945"/>
                    <a:pt x="2821709" y="1081971"/>
                    <a:pt x="2821709" y="1050023"/>
                  </a:cubicBezTo>
                  <a:cubicBezTo>
                    <a:pt x="3003131" y="984985"/>
                    <a:pt x="3143476" y="923798"/>
                    <a:pt x="3242745" y="866462"/>
                  </a:cubicBezTo>
                  <a:lnTo>
                    <a:pt x="3282235" y="840596"/>
                  </a:lnTo>
                  <a:lnTo>
                    <a:pt x="3598309" y="840596"/>
                  </a:lnTo>
                  <a:lnTo>
                    <a:pt x="3598309" y="838911"/>
                  </a:lnTo>
                  <a:lnTo>
                    <a:pt x="12175091" y="838911"/>
                  </a:lnTo>
                  <a:close/>
                </a:path>
              </a:pathLst>
            </a:cu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04" name="图片 103"/>
            <p:cNvPicPr>
              <a:picLocks noChangeAspect="1"/>
            </p:cNvPicPr>
            <p:nvPr/>
          </p:nvPicPr>
          <p:blipFill rotWithShape="1">
            <a:blip r:embed="rId4" cstate="print"/>
            <a:srcRect l="19305" t="18558" r="18790" b="57873"/>
            <a:stretch>
              <a:fillRect/>
            </a:stretch>
          </p:blipFill>
          <p:spPr>
            <a:xfrm>
              <a:off x="272628" y="885474"/>
              <a:ext cx="3483428" cy="870755"/>
            </a:xfrm>
            <a:prstGeom prst="rect">
              <a:avLst/>
            </a:prstGeom>
          </p:spPr>
        </p:pic>
      </p:grpSp>
      <p:sp>
        <p:nvSpPr>
          <p:cNvPr id="8" name="矩形 7"/>
          <p:cNvSpPr/>
          <p:nvPr/>
        </p:nvSpPr>
        <p:spPr>
          <a:xfrm>
            <a:off x="3522109" y="1078772"/>
            <a:ext cx="8669891" cy="720309"/>
          </a:xfrm>
          <a:prstGeom prst="rect">
            <a:avLst/>
          </a:prstGeom>
          <a:gradFill>
            <a:gsLst>
              <a:gs pos="100000">
                <a:schemeClr val="bg1">
                  <a:alpha val="64000"/>
                </a:schemeClr>
              </a:gs>
              <a:gs pos="0">
                <a:schemeClr val="bg1">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6909" y="-50130"/>
            <a:ext cx="12192000" cy="780627"/>
          </a:xfrm>
          <a:prstGeom prst="rect">
            <a:avLst/>
          </a:prstGeom>
          <a:gradFill flip="none" rotWithShape="1">
            <a:gsLst>
              <a:gs pos="0">
                <a:srgbClr val="940140"/>
              </a:gs>
              <a:gs pos="100000">
                <a:srgbClr val="940140">
                  <a:alpha val="9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27639" y="-14312"/>
            <a:ext cx="12219639" cy="744809"/>
          </a:xfrm>
          <a:prstGeom prst="rect">
            <a:avLst/>
          </a:prstGeom>
          <a:solidFill>
            <a:schemeClr val="bg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56580" y="135988"/>
            <a:ext cx="2692176" cy="461665"/>
          </a:xfrm>
          <a:prstGeom prst="rect">
            <a:avLst/>
          </a:prstGeom>
          <a:noFill/>
        </p:spPr>
        <p:txBody>
          <a:bodyPr wrap="square" rtlCol="0">
            <a:spAutoFit/>
          </a:bodyPr>
          <a:lstStyle/>
          <a:p>
            <a:r>
              <a:rPr lang="zh-CN" altLang="en-US" sz="2400" dirty="0" smtClean="0">
                <a:solidFill>
                  <a:schemeClr val="bg1">
                    <a:alpha val="54000"/>
                  </a:schemeClr>
                </a:solidFill>
                <a:latin typeface="叶根友毛笔行书2.0版" panose="02010601030101010101" pitchFamily="2" charset="-122"/>
                <a:ea typeface="叶根友毛笔行书2.0版" panose="02010601030101010101" pitchFamily="2" charset="-122"/>
              </a:rPr>
              <a:t>九江职业技术学院</a:t>
            </a:r>
            <a:endParaRPr lang="zh-CN" altLang="en-US" sz="2400" dirty="0">
              <a:solidFill>
                <a:schemeClr val="bg1">
                  <a:alpha val="54000"/>
                </a:schemeClr>
              </a:solidFill>
              <a:latin typeface="叶根友毛笔行书2.0版" panose="02010601030101010101" pitchFamily="2" charset="-122"/>
              <a:ea typeface="叶根友毛笔行书2.0版" panose="02010601030101010101" pitchFamily="2" charset="-122"/>
            </a:endParaRPr>
          </a:p>
        </p:txBody>
      </p:sp>
      <p:sp>
        <p:nvSpPr>
          <p:cNvPr id="80" name="矩形 79"/>
          <p:cNvSpPr/>
          <p:nvPr/>
        </p:nvSpPr>
        <p:spPr>
          <a:xfrm>
            <a:off x="0" y="6531429"/>
            <a:ext cx="12192000" cy="326571"/>
          </a:xfrm>
          <a:prstGeom prst="rect">
            <a:avLst/>
          </a:prstGeom>
          <a:solidFill>
            <a:srgbClr val="94014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文本框 80"/>
          <p:cNvSpPr txBox="1"/>
          <p:nvPr/>
        </p:nvSpPr>
        <p:spPr>
          <a:xfrm>
            <a:off x="8915295" y="1075907"/>
            <a:ext cx="3242782" cy="707886"/>
          </a:xfrm>
          <a:prstGeom prst="rect">
            <a:avLst/>
          </a:prstGeom>
          <a:noFill/>
        </p:spPr>
        <p:txBody>
          <a:bodyPr wrap="square" rtlCol="0">
            <a:spAutoFit/>
          </a:bodyPr>
          <a:lstStyle/>
          <a:p>
            <a:r>
              <a:rPr lang="zh-CN" altLang="en-US" dirty="0" smtClean="0">
                <a:solidFill>
                  <a:schemeClr val="bg1">
                    <a:alpha val="68000"/>
                  </a:schemeClr>
                </a:solidFill>
                <a:latin typeface="叶根友毛笔行书2.0版" panose="02010601030101010101" pitchFamily="2" charset="-122"/>
                <a:ea typeface="方正正黑简体" panose="02000000000000000000" pitchFamily="2" charset="-122"/>
              </a:rPr>
              <a:t>九职</a:t>
            </a:r>
            <a:r>
              <a:rPr lang="zh-CN" altLang="en-US" sz="4000" dirty="0" smtClean="0">
                <a:solidFill>
                  <a:srgbClr val="9B1A51"/>
                </a:solidFill>
                <a:latin typeface="叶根友毛笔行书2.0版" panose="02010601030101010101" pitchFamily="2" charset="-122"/>
                <a:ea typeface="叶根友毛笔行书2.0版" panose="02010601030101010101" pitchFamily="2" charset="-122"/>
              </a:rPr>
              <a:t>条件规模</a:t>
            </a:r>
            <a:endParaRPr lang="zh-CN" altLang="zh-CN" sz="7200" dirty="0">
              <a:solidFill>
                <a:srgbClr val="9B1A51"/>
              </a:solidFill>
              <a:latin typeface="叶根友毛笔行书2.0版" panose="02010601030101010101" pitchFamily="2" charset="-122"/>
              <a:ea typeface="叶根友毛笔行书2.0版" panose="02010601030101010101" pitchFamily="2" charset="-122"/>
            </a:endParaRPr>
          </a:p>
        </p:txBody>
      </p:sp>
      <p:sp>
        <p:nvSpPr>
          <p:cNvPr id="82" name="矩形 81"/>
          <p:cNvSpPr/>
          <p:nvPr/>
        </p:nvSpPr>
        <p:spPr>
          <a:xfrm>
            <a:off x="555762" y="2447861"/>
            <a:ext cx="10762426" cy="1067600"/>
          </a:xfrm>
          <a:prstGeom prst="rect">
            <a:avLst/>
          </a:prstGeom>
        </p:spPr>
        <p:txBody>
          <a:bodyPr wrap="square">
            <a:spAutoFit/>
          </a:bodyPr>
          <a:lstStyle/>
          <a:p>
            <a:pPr>
              <a:lnSpc>
                <a:spcPct val="120000"/>
              </a:lnSpc>
            </a:pPr>
            <a:r>
              <a:rPr lang="en-US" altLang="zh-CN" sz="2400" kern="100" dirty="0">
                <a:solidFill>
                  <a:schemeClr val="bg1"/>
                </a:solidFill>
                <a:latin typeface="方正正黑简体" panose="02000000000000000000" pitchFamily="2" charset="-122"/>
                <a:ea typeface="方正正黑简体" panose="02000000000000000000" pitchFamily="2" charset="-122"/>
                <a:cs typeface="Times New Roman" panose="02020603050405020304" pitchFamily="18" charset="0"/>
              </a:rPr>
              <a:t> </a:t>
            </a:r>
            <a:r>
              <a:rPr lang="en-US" altLang="zh-CN" sz="2400" kern="100" dirty="0" smtClean="0">
                <a:solidFill>
                  <a:schemeClr val="bg1"/>
                </a:solidFill>
                <a:latin typeface="方正正黑简体" panose="02000000000000000000" pitchFamily="2" charset="-122"/>
                <a:ea typeface="方正正黑简体" panose="02000000000000000000" pitchFamily="2" charset="-122"/>
                <a:cs typeface="Times New Roman" panose="02020603050405020304" pitchFamily="18" charset="0"/>
              </a:rPr>
              <a:t>     </a:t>
            </a:r>
            <a:r>
              <a:rPr lang="zh-CN" altLang="zh-CN" sz="2400" kern="100" dirty="0" smtClean="0">
                <a:solidFill>
                  <a:schemeClr val="bg1"/>
                </a:solidFill>
                <a:latin typeface="方正正黑简体" panose="02000000000000000000" pitchFamily="2" charset="-122"/>
                <a:ea typeface="方正正黑简体" panose="02000000000000000000" pitchFamily="2" charset="-122"/>
                <a:cs typeface="Times New Roman" panose="02020603050405020304" pitchFamily="18" charset="0"/>
              </a:rPr>
              <a:t>学校</a:t>
            </a:r>
            <a:r>
              <a:rPr lang="zh-CN" altLang="zh-CN" sz="2400" kern="100" dirty="0">
                <a:solidFill>
                  <a:schemeClr val="bg1"/>
                </a:solidFill>
                <a:latin typeface="方正正黑简体" panose="02000000000000000000" pitchFamily="2" charset="-122"/>
                <a:ea typeface="方正正黑简体" panose="02000000000000000000" pitchFamily="2" charset="-122"/>
                <a:cs typeface="Times New Roman" panose="02020603050405020304" pitchFamily="18" charset="0"/>
              </a:rPr>
              <a:t>各类办学条件充足</a:t>
            </a:r>
            <a:r>
              <a:rPr lang="zh-CN" altLang="zh-CN" sz="2400" kern="100" dirty="0" smtClean="0">
                <a:solidFill>
                  <a:schemeClr val="bg1"/>
                </a:solidFill>
                <a:latin typeface="方正正黑简体" panose="02000000000000000000" pitchFamily="2" charset="-122"/>
                <a:ea typeface="方正正黑简体" panose="02000000000000000000" pitchFamily="2" charset="-122"/>
                <a:cs typeface="Times New Roman" panose="02020603050405020304" pitchFamily="18" charset="0"/>
              </a:rPr>
              <a:t>。</a:t>
            </a:r>
            <a:r>
              <a:rPr lang="zh-CN" altLang="en-US" sz="2400" kern="100" dirty="0">
                <a:solidFill>
                  <a:schemeClr val="bg1"/>
                </a:solidFill>
                <a:latin typeface="方正正黑简体" panose="02000000000000000000" pitchFamily="2" charset="-122"/>
                <a:ea typeface="方正正黑简体" panose="02000000000000000000" pitchFamily="2" charset="-122"/>
                <a:cs typeface="Times New Roman" panose="02020603050405020304" pitchFamily="18" charset="0"/>
              </a:rPr>
              <a:t>十里</a:t>
            </a:r>
            <a:r>
              <a:rPr lang="zh-CN" altLang="zh-CN" sz="2400" kern="100" dirty="0" smtClean="0">
                <a:solidFill>
                  <a:schemeClr val="bg1"/>
                </a:solidFill>
                <a:latin typeface="方正正黑简体" panose="02000000000000000000" pitchFamily="2" charset="-122"/>
                <a:ea typeface="方正正黑简体" panose="02000000000000000000" pitchFamily="2" charset="-122"/>
                <a:cs typeface="Times New Roman" panose="02020603050405020304" pitchFamily="18" charset="0"/>
              </a:rPr>
              <a:t>、</a:t>
            </a:r>
            <a:r>
              <a:rPr lang="zh-CN" altLang="en-US" sz="2400" kern="100" dirty="0" smtClean="0">
                <a:solidFill>
                  <a:schemeClr val="bg1"/>
                </a:solidFill>
                <a:latin typeface="方正正黑简体" panose="02000000000000000000" pitchFamily="2" charset="-122"/>
                <a:ea typeface="方正正黑简体" panose="02000000000000000000" pitchFamily="2" charset="-122"/>
                <a:cs typeface="Times New Roman" panose="02020603050405020304" pitchFamily="18" charset="0"/>
              </a:rPr>
              <a:t>濂溪</a:t>
            </a:r>
            <a:r>
              <a:rPr lang="zh-CN" altLang="zh-CN" sz="2400" kern="100" dirty="0" smtClean="0">
                <a:solidFill>
                  <a:schemeClr val="bg1"/>
                </a:solidFill>
                <a:latin typeface="方正正黑简体" panose="02000000000000000000" pitchFamily="2" charset="-122"/>
                <a:ea typeface="方正正黑简体" panose="02000000000000000000" pitchFamily="2" charset="-122"/>
                <a:cs typeface="Times New Roman" panose="02020603050405020304" pitchFamily="18" charset="0"/>
              </a:rPr>
              <a:t>两</a:t>
            </a:r>
            <a:r>
              <a:rPr lang="zh-CN" altLang="zh-CN" sz="2400" kern="100" dirty="0">
                <a:solidFill>
                  <a:schemeClr val="bg1"/>
                </a:solidFill>
                <a:latin typeface="方正正黑简体" panose="02000000000000000000" pitchFamily="2" charset="-122"/>
                <a:ea typeface="方正正黑简体" panose="02000000000000000000" pitchFamily="2" charset="-122"/>
                <a:cs typeface="Times New Roman" panose="02020603050405020304" pitchFamily="18" charset="0"/>
              </a:rPr>
              <a:t>个校区</a:t>
            </a:r>
            <a:r>
              <a:rPr lang="zh-CN" altLang="zh-CN" sz="2400" kern="100" dirty="0" smtClean="0">
                <a:solidFill>
                  <a:schemeClr val="bg1"/>
                </a:solidFill>
                <a:latin typeface="方正正黑简体" panose="02000000000000000000" pitchFamily="2" charset="-122"/>
                <a:ea typeface="方正正黑简体" panose="02000000000000000000" pitchFamily="2" charset="-122"/>
                <a:cs typeface="Times New Roman" panose="02020603050405020304" pitchFamily="18" charset="0"/>
              </a:rPr>
              <a:t>总面积</a:t>
            </a:r>
            <a:r>
              <a:rPr lang="en-US" altLang="zh-CN" sz="3200" b="1" kern="100" dirty="0" smtClean="0">
                <a:solidFill>
                  <a:srgbClr val="C4AF8A"/>
                </a:solidFill>
                <a:effectLst>
                  <a:outerShdw blurRad="38100" dist="38100" dir="2700000" algn="tl">
                    <a:srgbClr val="000000">
                      <a:alpha val="43137"/>
                    </a:srgbClr>
                  </a:outerShdw>
                </a:effectLst>
                <a:latin typeface="方正正黑简体" panose="02000000000000000000" pitchFamily="2" charset="-122"/>
                <a:ea typeface="方正正中黑简体" panose="02000000000000000000" pitchFamily="2" charset="-122"/>
                <a:cs typeface="Times New Roman" panose="02020603050405020304" pitchFamily="18" charset="0"/>
              </a:rPr>
              <a:t>1200</a:t>
            </a:r>
            <a:r>
              <a:rPr lang="zh-CN" altLang="en-US" sz="3200" b="1" kern="100" dirty="0" smtClean="0">
                <a:solidFill>
                  <a:srgbClr val="C4AF8A"/>
                </a:solidFill>
                <a:effectLst>
                  <a:outerShdw blurRad="38100" dist="38100" dir="2700000" algn="tl">
                    <a:srgbClr val="000000">
                      <a:alpha val="43137"/>
                    </a:srgbClr>
                  </a:outerShdw>
                </a:effectLst>
                <a:latin typeface="方正正黑简体" panose="02000000000000000000" pitchFamily="2" charset="-122"/>
                <a:ea typeface="方正正中黑简体" panose="02000000000000000000" pitchFamily="2" charset="-122"/>
                <a:cs typeface="Times New Roman" panose="02020603050405020304" pitchFamily="18" charset="0"/>
              </a:rPr>
              <a:t>亩</a:t>
            </a:r>
            <a:r>
              <a:rPr lang="zh-CN" altLang="zh-CN" sz="2400" kern="100" dirty="0" smtClean="0">
                <a:solidFill>
                  <a:schemeClr val="bg1"/>
                </a:solidFill>
                <a:latin typeface="方正正黑简体" panose="02000000000000000000" pitchFamily="2" charset="-122"/>
                <a:ea typeface="方正正黑简体" panose="02000000000000000000" pitchFamily="2" charset="-122"/>
                <a:cs typeface="Times New Roman" panose="02020603050405020304" pitchFamily="18" charset="0"/>
              </a:rPr>
              <a:t>。</a:t>
            </a:r>
            <a:r>
              <a:rPr lang="zh-CN" altLang="zh-CN" sz="2400" kern="100" dirty="0">
                <a:solidFill>
                  <a:schemeClr val="bg1"/>
                </a:solidFill>
                <a:latin typeface="方正正黑简体" panose="02000000000000000000" pitchFamily="2" charset="-122"/>
                <a:ea typeface="方正正黑简体" panose="02000000000000000000" pitchFamily="2" charset="-122"/>
                <a:cs typeface="Times New Roman" panose="02020603050405020304" pitchFamily="18" charset="0"/>
              </a:rPr>
              <a:t>教学实验室、图书馆、</a:t>
            </a:r>
            <a:r>
              <a:rPr lang="zh-CN" altLang="zh-CN" sz="2400" kern="100" dirty="0" smtClean="0">
                <a:solidFill>
                  <a:schemeClr val="bg1"/>
                </a:solidFill>
                <a:latin typeface="方正正黑简体" panose="02000000000000000000" pitchFamily="2" charset="-122"/>
                <a:ea typeface="方正正黑简体" panose="02000000000000000000" pitchFamily="2" charset="-122"/>
                <a:cs typeface="Times New Roman" panose="02020603050405020304" pitchFamily="18" charset="0"/>
              </a:rPr>
              <a:t>体育场等</a:t>
            </a:r>
            <a:r>
              <a:rPr lang="zh-CN" altLang="zh-CN" sz="2400" kern="100" dirty="0">
                <a:solidFill>
                  <a:schemeClr val="bg1"/>
                </a:solidFill>
                <a:latin typeface="方正正黑简体" panose="02000000000000000000" pitchFamily="2" charset="-122"/>
                <a:ea typeface="方正正黑简体" panose="02000000000000000000" pitchFamily="2" charset="-122"/>
                <a:cs typeface="Times New Roman" panose="02020603050405020304" pitchFamily="18" charset="0"/>
              </a:rPr>
              <a:t>配置整齐，设施优良</a:t>
            </a:r>
            <a:r>
              <a:rPr lang="zh-CN" altLang="zh-CN" sz="2400" kern="100" dirty="0" smtClean="0">
                <a:solidFill>
                  <a:schemeClr val="bg1"/>
                </a:solidFill>
                <a:latin typeface="方正正黑简体" panose="02000000000000000000" pitchFamily="2" charset="-122"/>
                <a:ea typeface="方正正黑简体" panose="02000000000000000000" pitchFamily="2" charset="-122"/>
                <a:cs typeface="Times New Roman" panose="02020603050405020304" pitchFamily="18" charset="0"/>
              </a:rPr>
              <a:t>。</a:t>
            </a:r>
            <a:endParaRPr lang="zh-CN" altLang="en-US" sz="2400" dirty="0">
              <a:solidFill>
                <a:schemeClr val="bg1"/>
              </a:solidFill>
              <a:latin typeface="方正正黑简体" panose="02000000000000000000" pitchFamily="2" charset="-122"/>
              <a:ea typeface="方正正黑简体" panose="02000000000000000000" pitchFamily="2" charset="-122"/>
            </a:endParaRPr>
          </a:p>
        </p:txBody>
      </p:sp>
      <p:grpSp>
        <p:nvGrpSpPr>
          <p:cNvPr id="83" name="组合 82"/>
          <p:cNvGrpSpPr/>
          <p:nvPr/>
        </p:nvGrpSpPr>
        <p:grpSpPr>
          <a:xfrm>
            <a:off x="555762" y="4086701"/>
            <a:ext cx="3174409" cy="1893185"/>
            <a:chOff x="555762" y="4086701"/>
            <a:chExt cx="3174409" cy="1893185"/>
          </a:xfrm>
          <a:effectLst>
            <a:outerShdw blurRad="50800" dist="38100" dir="2700000" algn="tl" rotWithShape="0">
              <a:prstClr val="black">
                <a:alpha val="40000"/>
              </a:prstClr>
            </a:outerShdw>
          </a:effectLst>
        </p:grpSpPr>
        <p:sp>
          <p:nvSpPr>
            <p:cNvPr id="84" name="圆角矩形 83"/>
            <p:cNvSpPr/>
            <p:nvPr/>
          </p:nvSpPr>
          <p:spPr>
            <a:xfrm>
              <a:off x="555762" y="4086701"/>
              <a:ext cx="3174409" cy="1893185"/>
            </a:xfrm>
            <a:prstGeom prst="roundRect">
              <a:avLst>
                <a:gd name="adj" fmla="val 3921"/>
              </a:avLst>
            </a:prstGeom>
            <a:solidFill>
              <a:srgbClr val="9B1A51">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85" name="图片 8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59792" y="4152204"/>
              <a:ext cx="2966347" cy="1714601"/>
            </a:xfrm>
            <a:prstGeom prst="roundRect">
              <a:avLst>
                <a:gd name="adj" fmla="val 2653"/>
              </a:avLst>
            </a:prstGeom>
          </p:spPr>
        </p:pic>
      </p:grpSp>
      <p:grpSp>
        <p:nvGrpSpPr>
          <p:cNvPr id="86" name="组合 85"/>
          <p:cNvGrpSpPr/>
          <p:nvPr/>
        </p:nvGrpSpPr>
        <p:grpSpPr>
          <a:xfrm>
            <a:off x="4294482" y="4086701"/>
            <a:ext cx="3174409" cy="1893185"/>
            <a:chOff x="4294482" y="4086701"/>
            <a:chExt cx="3174409" cy="1893185"/>
          </a:xfrm>
          <a:effectLst>
            <a:outerShdw blurRad="50800" dist="38100" dir="2700000" algn="tl" rotWithShape="0">
              <a:prstClr val="black">
                <a:alpha val="40000"/>
              </a:prstClr>
            </a:outerShdw>
          </a:effectLst>
        </p:grpSpPr>
        <p:sp>
          <p:nvSpPr>
            <p:cNvPr id="87" name="圆角矩形 86"/>
            <p:cNvSpPr/>
            <p:nvPr/>
          </p:nvSpPr>
          <p:spPr>
            <a:xfrm>
              <a:off x="4294482" y="4086701"/>
              <a:ext cx="3174409" cy="1893185"/>
            </a:xfrm>
            <a:prstGeom prst="roundRect">
              <a:avLst>
                <a:gd name="adj" fmla="val 2580"/>
              </a:avLst>
            </a:prstGeom>
            <a:solidFill>
              <a:srgbClr val="9B1A51">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8" name="图片 87"/>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398859" y="4259809"/>
              <a:ext cx="2965654" cy="1632588"/>
            </a:xfrm>
            <a:prstGeom prst="roundRect">
              <a:avLst>
                <a:gd name="adj" fmla="val 1941"/>
              </a:avLst>
            </a:prstGeom>
          </p:spPr>
        </p:pic>
      </p:grpSp>
      <p:sp>
        <p:nvSpPr>
          <p:cNvPr id="92" name="矩形 166"/>
          <p:cNvSpPr/>
          <p:nvPr/>
        </p:nvSpPr>
        <p:spPr>
          <a:xfrm>
            <a:off x="2834640" y="4110981"/>
            <a:ext cx="868842" cy="1126479"/>
          </a:xfrm>
          <a:custGeom>
            <a:avLst/>
            <a:gdLst>
              <a:gd name="connsiteX0" fmla="*/ 0 w 856592"/>
              <a:gd name="connsiteY0" fmla="*/ 0 h 1110597"/>
              <a:gd name="connsiteX1" fmla="*/ 856592 w 856592"/>
              <a:gd name="connsiteY1" fmla="*/ 0 h 1110597"/>
              <a:gd name="connsiteX2" fmla="*/ 856592 w 856592"/>
              <a:gd name="connsiteY2" fmla="*/ 1110597 h 1110597"/>
              <a:gd name="connsiteX3" fmla="*/ 0 w 856592"/>
              <a:gd name="connsiteY3" fmla="*/ 1110597 h 1110597"/>
              <a:gd name="connsiteX4" fmla="*/ 0 w 856592"/>
              <a:gd name="connsiteY4" fmla="*/ 0 h 1110597"/>
              <a:gd name="connsiteX0-1" fmla="*/ 0 w 856592"/>
              <a:gd name="connsiteY0-2" fmla="*/ 0 h 1110597"/>
              <a:gd name="connsiteX1-3" fmla="*/ 856592 w 856592"/>
              <a:gd name="connsiteY1-4" fmla="*/ 0 h 1110597"/>
              <a:gd name="connsiteX2-5" fmla="*/ 856592 w 856592"/>
              <a:gd name="connsiteY2-6" fmla="*/ 1110597 h 1110597"/>
              <a:gd name="connsiteX3-7" fmla="*/ 0 w 856592"/>
              <a:gd name="connsiteY3-8" fmla="*/ 0 h 1110597"/>
              <a:gd name="connsiteX0-9" fmla="*/ 0 w 856592"/>
              <a:gd name="connsiteY0-10" fmla="*/ 0 h 1110597"/>
              <a:gd name="connsiteX1-11" fmla="*/ 856592 w 856592"/>
              <a:gd name="connsiteY1-12" fmla="*/ 0 h 1110597"/>
              <a:gd name="connsiteX2-13" fmla="*/ 856592 w 856592"/>
              <a:gd name="connsiteY2-14" fmla="*/ 1110597 h 1110597"/>
              <a:gd name="connsiteX3-15" fmla="*/ 0 w 856592"/>
              <a:gd name="connsiteY3-16" fmla="*/ 0 h 1110597"/>
              <a:gd name="connsiteX0-17" fmla="*/ 0 w 856592"/>
              <a:gd name="connsiteY0-18" fmla="*/ 0 h 1110597"/>
              <a:gd name="connsiteX1-19" fmla="*/ 856592 w 856592"/>
              <a:gd name="connsiteY1-20" fmla="*/ 0 h 1110597"/>
              <a:gd name="connsiteX2-21" fmla="*/ 856592 w 856592"/>
              <a:gd name="connsiteY2-22" fmla="*/ 1110597 h 1110597"/>
              <a:gd name="connsiteX3-23" fmla="*/ 0 w 856592"/>
              <a:gd name="connsiteY3-24" fmla="*/ 0 h 1110597"/>
            </a:gdLst>
            <a:ahLst/>
            <a:cxnLst>
              <a:cxn ang="0">
                <a:pos x="connsiteX0-1" y="connsiteY0-2"/>
              </a:cxn>
              <a:cxn ang="0">
                <a:pos x="connsiteX1-3" y="connsiteY1-4"/>
              </a:cxn>
              <a:cxn ang="0">
                <a:pos x="connsiteX2-5" y="connsiteY2-6"/>
              </a:cxn>
              <a:cxn ang="0">
                <a:pos x="connsiteX3-7" y="connsiteY3-8"/>
              </a:cxn>
            </a:cxnLst>
            <a:rect l="l" t="t" r="r" b="b"/>
            <a:pathLst>
              <a:path w="856592" h="1110597">
                <a:moveTo>
                  <a:pt x="0" y="0"/>
                </a:moveTo>
                <a:lnTo>
                  <a:pt x="856592" y="0"/>
                </a:lnTo>
                <a:lnTo>
                  <a:pt x="856592" y="1110597"/>
                </a:lnTo>
                <a:cubicBezTo>
                  <a:pt x="571061" y="481318"/>
                  <a:pt x="460791" y="339719"/>
                  <a:pt x="0" y="0"/>
                </a:cubicBezTo>
                <a:close/>
              </a:path>
            </a:pathLst>
          </a:custGeom>
          <a:gradFill flip="none" rotWithShape="1">
            <a:gsLst>
              <a:gs pos="0">
                <a:schemeClr val="bg1">
                  <a:alpha val="0"/>
                </a:schemeClr>
              </a:gs>
              <a:gs pos="100000">
                <a:schemeClr val="bg1">
                  <a:alpha val="9000"/>
                </a:schemeClr>
              </a:gs>
            </a:gsLst>
            <a:lin ang="16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166"/>
          <p:cNvSpPr/>
          <p:nvPr/>
        </p:nvSpPr>
        <p:spPr>
          <a:xfrm>
            <a:off x="6554513" y="4110981"/>
            <a:ext cx="868842" cy="1126479"/>
          </a:xfrm>
          <a:custGeom>
            <a:avLst/>
            <a:gdLst>
              <a:gd name="connsiteX0" fmla="*/ 0 w 856592"/>
              <a:gd name="connsiteY0" fmla="*/ 0 h 1110597"/>
              <a:gd name="connsiteX1" fmla="*/ 856592 w 856592"/>
              <a:gd name="connsiteY1" fmla="*/ 0 h 1110597"/>
              <a:gd name="connsiteX2" fmla="*/ 856592 w 856592"/>
              <a:gd name="connsiteY2" fmla="*/ 1110597 h 1110597"/>
              <a:gd name="connsiteX3" fmla="*/ 0 w 856592"/>
              <a:gd name="connsiteY3" fmla="*/ 1110597 h 1110597"/>
              <a:gd name="connsiteX4" fmla="*/ 0 w 856592"/>
              <a:gd name="connsiteY4" fmla="*/ 0 h 1110597"/>
              <a:gd name="connsiteX0-1" fmla="*/ 0 w 856592"/>
              <a:gd name="connsiteY0-2" fmla="*/ 0 h 1110597"/>
              <a:gd name="connsiteX1-3" fmla="*/ 856592 w 856592"/>
              <a:gd name="connsiteY1-4" fmla="*/ 0 h 1110597"/>
              <a:gd name="connsiteX2-5" fmla="*/ 856592 w 856592"/>
              <a:gd name="connsiteY2-6" fmla="*/ 1110597 h 1110597"/>
              <a:gd name="connsiteX3-7" fmla="*/ 0 w 856592"/>
              <a:gd name="connsiteY3-8" fmla="*/ 0 h 1110597"/>
              <a:gd name="connsiteX0-9" fmla="*/ 0 w 856592"/>
              <a:gd name="connsiteY0-10" fmla="*/ 0 h 1110597"/>
              <a:gd name="connsiteX1-11" fmla="*/ 856592 w 856592"/>
              <a:gd name="connsiteY1-12" fmla="*/ 0 h 1110597"/>
              <a:gd name="connsiteX2-13" fmla="*/ 856592 w 856592"/>
              <a:gd name="connsiteY2-14" fmla="*/ 1110597 h 1110597"/>
              <a:gd name="connsiteX3-15" fmla="*/ 0 w 856592"/>
              <a:gd name="connsiteY3-16" fmla="*/ 0 h 1110597"/>
              <a:gd name="connsiteX0-17" fmla="*/ 0 w 856592"/>
              <a:gd name="connsiteY0-18" fmla="*/ 0 h 1110597"/>
              <a:gd name="connsiteX1-19" fmla="*/ 856592 w 856592"/>
              <a:gd name="connsiteY1-20" fmla="*/ 0 h 1110597"/>
              <a:gd name="connsiteX2-21" fmla="*/ 856592 w 856592"/>
              <a:gd name="connsiteY2-22" fmla="*/ 1110597 h 1110597"/>
              <a:gd name="connsiteX3-23" fmla="*/ 0 w 856592"/>
              <a:gd name="connsiteY3-24" fmla="*/ 0 h 1110597"/>
            </a:gdLst>
            <a:ahLst/>
            <a:cxnLst>
              <a:cxn ang="0">
                <a:pos x="connsiteX0-1" y="connsiteY0-2"/>
              </a:cxn>
              <a:cxn ang="0">
                <a:pos x="connsiteX1-3" y="connsiteY1-4"/>
              </a:cxn>
              <a:cxn ang="0">
                <a:pos x="connsiteX2-5" y="connsiteY2-6"/>
              </a:cxn>
              <a:cxn ang="0">
                <a:pos x="connsiteX3-7" y="connsiteY3-8"/>
              </a:cxn>
            </a:cxnLst>
            <a:rect l="l" t="t" r="r" b="b"/>
            <a:pathLst>
              <a:path w="856592" h="1110597">
                <a:moveTo>
                  <a:pt x="0" y="0"/>
                </a:moveTo>
                <a:lnTo>
                  <a:pt x="856592" y="0"/>
                </a:lnTo>
                <a:lnTo>
                  <a:pt x="856592" y="1110597"/>
                </a:lnTo>
                <a:cubicBezTo>
                  <a:pt x="571061" y="481318"/>
                  <a:pt x="460791" y="339719"/>
                  <a:pt x="0" y="0"/>
                </a:cubicBezTo>
                <a:close/>
              </a:path>
            </a:pathLst>
          </a:custGeom>
          <a:gradFill flip="none" rotWithShape="1">
            <a:gsLst>
              <a:gs pos="0">
                <a:schemeClr val="bg1">
                  <a:alpha val="0"/>
                </a:schemeClr>
              </a:gs>
              <a:gs pos="100000">
                <a:schemeClr val="bg1">
                  <a:alpha val="9000"/>
                </a:schemeClr>
              </a:gs>
            </a:gsLst>
            <a:lin ang="16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166"/>
          <p:cNvSpPr/>
          <p:nvPr/>
        </p:nvSpPr>
        <p:spPr>
          <a:xfrm>
            <a:off x="10298203" y="4110981"/>
            <a:ext cx="868842" cy="1126479"/>
          </a:xfrm>
          <a:custGeom>
            <a:avLst/>
            <a:gdLst>
              <a:gd name="connsiteX0" fmla="*/ 0 w 856592"/>
              <a:gd name="connsiteY0" fmla="*/ 0 h 1110597"/>
              <a:gd name="connsiteX1" fmla="*/ 856592 w 856592"/>
              <a:gd name="connsiteY1" fmla="*/ 0 h 1110597"/>
              <a:gd name="connsiteX2" fmla="*/ 856592 w 856592"/>
              <a:gd name="connsiteY2" fmla="*/ 1110597 h 1110597"/>
              <a:gd name="connsiteX3" fmla="*/ 0 w 856592"/>
              <a:gd name="connsiteY3" fmla="*/ 1110597 h 1110597"/>
              <a:gd name="connsiteX4" fmla="*/ 0 w 856592"/>
              <a:gd name="connsiteY4" fmla="*/ 0 h 1110597"/>
              <a:gd name="connsiteX0-1" fmla="*/ 0 w 856592"/>
              <a:gd name="connsiteY0-2" fmla="*/ 0 h 1110597"/>
              <a:gd name="connsiteX1-3" fmla="*/ 856592 w 856592"/>
              <a:gd name="connsiteY1-4" fmla="*/ 0 h 1110597"/>
              <a:gd name="connsiteX2-5" fmla="*/ 856592 w 856592"/>
              <a:gd name="connsiteY2-6" fmla="*/ 1110597 h 1110597"/>
              <a:gd name="connsiteX3-7" fmla="*/ 0 w 856592"/>
              <a:gd name="connsiteY3-8" fmla="*/ 0 h 1110597"/>
              <a:gd name="connsiteX0-9" fmla="*/ 0 w 856592"/>
              <a:gd name="connsiteY0-10" fmla="*/ 0 h 1110597"/>
              <a:gd name="connsiteX1-11" fmla="*/ 856592 w 856592"/>
              <a:gd name="connsiteY1-12" fmla="*/ 0 h 1110597"/>
              <a:gd name="connsiteX2-13" fmla="*/ 856592 w 856592"/>
              <a:gd name="connsiteY2-14" fmla="*/ 1110597 h 1110597"/>
              <a:gd name="connsiteX3-15" fmla="*/ 0 w 856592"/>
              <a:gd name="connsiteY3-16" fmla="*/ 0 h 1110597"/>
              <a:gd name="connsiteX0-17" fmla="*/ 0 w 856592"/>
              <a:gd name="connsiteY0-18" fmla="*/ 0 h 1110597"/>
              <a:gd name="connsiteX1-19" fmla="*/ 856592 w 856592"/>
              <a:gd name="connsiteY1-20" fmla="*/ 0 h 1110597"/>
              <a:gd name="connsiteX2-21" fmla="*/ 856592 w 856592"/>
              <a:gd name="connsiteY2-22" fmla="*/ 1110597 h 1110597"/>
              <a:gd name="connsiteX3-23" fmla="*/ 0 w 856592"/>
              <a:gd name="connsiteY3-24" fmla="*/ 0 h 1110597"/>
            </a:gdLst>
            <a:ahLst/>
            <a:cxnLst>
              <a:cxn ang="0">
                <a:pos x="connsiteX0-1" y="connsiteY0-2"/>
              </a:cxn>
              <a:cxn ang="0">
                <a:pos x="connsiteX1-3" y="connsiteY1-4"/>
              </a:cxn>
              <a:cxn ang="0">
                <a:pos x="connsiteX2-5" y="connsiteY2-6"/>
              </a:cxn>
              <a:cxn ang="0">
                <a:pos x="connsiteX3-7" y="connsiteY3-8"/>
              </a:cxn>
            </a:cxnLst>
            <a:rect l="l" t="t" r="r" b="b"/>
            <a:pathLst>
              <a:path w="856592" h="1110597">
                <a:moveTo>
                  <a:pt x="0" y="0"/>
                </a:moveTo>
                <a:lnTo>
                  <a:pt x="856592" y="0"/>
                </a:lnTo>
                <a:lnTo>
                  <a:pt x="856592" y="1110597"/>
                </a:lnTo>
                <a:cubicBezTo>
                  <a:pt x="571061" y="481318"/>
                  <a:pt x="460791" y="339719"/>
                  <a:pt x="0" y="0"/>
                </a:cubicBezTo>
                <a:close/>
              </a:path>
            </a:pathLst>
          </a:custGeom>
          <a:gradFill flip="none" rotWithShape="1">
            <a:gsLst>
              <a:gs pos="0">
                <a:schemeClr val="bg1">
                  <a:alpha val="0"/>
                </a:schemeClr>
              </a:gs>
              <a:gs pos="100000">
                <a:schemeClr val="bg1">
                  <a:alpha val="9000"/>
                </a:schemeClr>
              </a:gs>
            </a:gsLst>
            <a:lin ang="16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a:off x="4879471" y="212933"/>
            <a:ext cx="7339089" cy="307777"/>
            <a:chOff x="4744787" y="157403"/>
            <a:chExt cx="7339089" cy="307777"/>
          </a:xfrm>
        </p:grpSpPr>
        <p:sp>
          <p:nvSpPr>
            <p:cNvPr id="98" name="文本框 97"/>
            <p:cNvSpPr txBox="1"/>
            <p:nvPr/>
          </p:nvSpPr>
          <p:spPr>
            <a:xfrm>
              <a:off x="6168733" y="157403"/>
              <a:ext cx="1770743" cy="307777"/>
            </a:xfrm>
            <a:prstGeom prst="rect">
              <a:avLst/>
            </a:prstGeom>
            <a:noFill/>
          </p:spPr>
          <p:txBody>
            <a:bodyPr wrap="square" rtlCol="0">
              <a:spAutoFit/>
            </a:bodyPr>
            <a:lstStyle>
              <a:defPPr>
                <a:defRPr lang="zh-CN"/>
              </a:defPPr>
              <a:lvl1pPr algn="ctr">
                <a:defRPr sz="1400">
                  <a:solidFill>
                    <a:schemeClr val="bg1">
                      <a:alpha val="54000"/>
                    </a:schemeClr>
                  </a:solidFill>
                  <a:latin typeface="方正正黑简体" panose="02000000000000000000" pitchFamily="2" charset="-122"/>
                  <a:ea typeface="方正正黑简体" panose="02000000000000000000" pitchFamily="2" charset="-122"/>
                </a:defRPr>
              </a:lvl1pPr>
            </a:lstStyle>
            <a:p>
              <a:r>
                <a:rPr lang="zh-CN" altLang="en-US" dirty="0"/>
                <a:t>发展历程</a:t>
              </a:r>
            </a:p>
          </p:txBody>
        </p:sp>
        <p:sp>
          <p:nvSpPr>
            <p:cNvPr id="99" name="文本框 98"/>
            <p:cNvSpPr txBox="1"/>
            <p:nvPr/>
          </p:nvSpPr>
          <p:spPr>
            <a:xfrm>
              <a:off x="7546966" y="157403"/>
              <a:ext cx="1770743" cy="307777"/>
            </a:xfrm>
            <a:prstGeom prst="rect">
              <a:avLst/>
            </a:prstGeom>
            <a:noFill/>
          </p:spPr>
          <p:txBody>
            <a:bodyPr wrap="square" rtlCol="0">
              <a:spAutoFit/>
            </a:bodyPr>
            <a:lstStyle>
              <a:defPPr>
                <a:defRPr lang="zh-CN"/>
              </a:defPPr>
              <a:lvl1pPr algn="ctr">
                <a:defRPr sz="1400">
                  <a:solidFill>
                    <a:srgbClr val="C4AF8A"/>
                  </a:solidFill>
                  <a:latin typeface="方正正黑简体" panose="02000000000000000000" pitchFamily="2" charset="-122"/>
                  <a:ea typeface="方正正黑简体" panose="02000000000000000000" pitchFamily="2" charset="-122"/>
                </a:defRPr>
              </a:lvl1pPr>
            </a:lstStyle>
            <a:p>
              <a:r>
                <a:rPr lang="zh-CN" altLang="en-US" dirty="0"/>
                <a:t>教学规模</a:t>
              </a:r>
            </a:p>
          </p:txBody>
        </p:sp>
        <p:sp>
          <p:nvSpPr>
            <p:cNvPr id="100" name="文本框 99"/>
            <p:cNvSpPr txBox="1"/>
            <p:nvPr/>
          </p:nvSpPr>
          <p:spPr>
            <a:xfrm>
              <a:off x="8934900"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师资力量</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sp>
          <p:nvSpPr>
            <p:cNvPr id="101" name="文本框 100"/>
            <p:cNvSpPr txBox="1"/>
            <p:nvPr/>
          </p:nvSpPr>
          <p:spPr>
            <a:xfrm>
              <a:off x="10313133"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校园生活</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sp>
          <p:nvSpPr>
            <p:cNvPr id="102" name="文本框 101"/>
            <p:cNvSpPr txBox="1"/>
            <p:nvPr/>
          </p:nvSpPr>
          <p:spPr>
            <a:xfrm>
              <a:off x="4744787"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前言</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grpSp>
      <p:grpSp>
        <p:nvGrpSpPr>
          <p:cNvPr id="89" name="组合 88"/>
          <p:cNvGrpSpPr/>
          <p:nvPr/>
        </p:nvGrpSpPr>
        <p:grpSpPr>
          <a:xfrm>
            <a:off x="8033202" y="4086701"/>
            <a:ext cx="3174409" cy="1893185"/>
            <a:chOff x="8033202" y="4086701"/>
            <a:chExt cx="3174409" cy="1893185"/>
          </a:xfrm>
          <a:effectLst>
            <a:outerShdw blurRad="50800" dist="38100" dir="2700000" algn="tl" rotWithShape="0">
              <a:prstClr val="black">
                <a:alpha val="40000"/>
              </a:prstClr>
            </a:outerShdw>
          </a:effectLst>
        </p:grpSpPr>
        <p:sp>
          <p:nvSpPr>
            <p:cNvPr id="90" name="圆角矩形 89"/>
            <p:cNvSpPr/>
            <p:nvPr/>
          </p:nvSpPr>
          <p:spPr>
            <a:xfrm>
              <a:off x="8033202" y="4086701"/>
              <a:ext cx="3174409" cy="1893185"/>
            </a:xfrm>
            <a:prstGeom prst="roundRect">
              <a:avLst>
                <a:gd name="adj" fmla="val 2580"/>
              </a:avLst>
            </a:prstGeom>
            <a:solidFill>
              <a:srgbClr val="9B1A51">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1" name="图片 90"/>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8074160" y="4227517"/>
              <a:ext cx="3015782" cy="1636830"/>
            </a:xfrm>
            <a:prstGeom prst="roundRect">
              <a:avLst>
                <a:gd name="adj" fmla="val 2755"/>
              </a:avLst>
            </a:prstGeom>
          </p:spPr>
        </p:pic>
      </p:gr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p:cTn id="7" dur="2000" fill="hold"/>
                                        <p:tgtEl>
                                          <p:spTgt spid="83"/>
                                        </p:tgtEl>
                                        <p:attrNameLst>
                                          <p:attrName>ppt_w</p:attrName>
                                        </p:attrNameLst>
                                      </p:cBhvr>
                                      <p:tavLst>
                                        <p:tav tm="0">
                                          <p:val>
                                            <p:fltVal val="0"/>
                                          </p:val>
                                        </p:tav>
                                        <p:tav tm="100000">
                                          <p:val>
                                            <p:strVal val="#ppt_w"/>
                                          </p:val>
                                        </p:tav>
                                      </p:tavLst>
                                    </p:anim>
                                    <p:anim calcmode="lin" valueType="num">
                                      <p:cBhvr>
                                        <p:cTn id="8" dur="2000" fill="hold"/>
                                        <p:tgtEl>
                                          <p:spTgt spid="83"/>
                                        </p:tgtEl>
                                        <p:attrNameLst>
                                          <p:attrName>ppt_h</p:attrName>
                                        </p:attrNameLst>
                                      </p:cBhvr>
                                      <p:tavLst>
                                        <p:tav tm="0">
                                          <p:val>
                                            <p:fltVal val="0"/>
                                          </p:val>
                                        </p:tav>
                                        <p:tav tm="100000">
                                          <p:val>
                                            <p:strVal val="#ppt_h"/>
                                          </p:val>
                                        </p:tav>
                                      </p:tavLst>
                                    </p:anim>
                                    <p:anim calcmode="lin" valueType="num">
                                      <p:cBhvr>
                                        <p:cTn id="9" dur="2000" fill="hold"/>
                                        <p:tgtEl>
                                          <p:spTgt spid="83"/>
                                        </p:tgtEl>
                                        <p:attrNameLst>
                                          <p:attrName>style.rotation</p:attrName>
                                        </p:attrNameLst>
                                      </p:cBhvr>
                                      <p:tavLst>
                                        <p:tav tm="0">
                                          <p:val>
                                            <p:fltVal val="90"/>
                                          </p:val>
                                        </p:tav>
                                        <p:tav tm="100000">
                                          <p:val>
                                            <p:fltVal val="0"/>
                                          </p:val>
                                        </p:tav>
                                      </p:tavLst>
                                    </p:anim>
                                    <p:animEffect transition="in" filter="fade">
                                      <p:cBhvr>
                                        <p:cTn id="10" dur="2000"/>
                                        <p:tgtEl>
                                          <p:spTgt spid="83"/>
                                        </p:tgtEl>
                                      </p:cBhvr>
                                    </p:animEffect>
                                  </p:childTnLst>
                                </p:cTn>
                              </p:par>
                              <p:par>
                                <p:cTn id="11" presetID="31" presetClass="entr" presetSubtype="0" fill="hold" nodeType="withEffect">
                                  <p:stCondLst>
                                    <p:cond delay="0"/>
                                  </p:stCondLst>
                                  <p:childTnLst>
                                    <p:set>
                                      <p:cBhvr>
                                        <p:cTn id="12" dur="1" fill="hold">
                                          <p:stCondLst>
                                            <p:cond delay="0"/>
                                          </p:stCondLst>
                                        </p:cTn>
                                        <p:tgtEl>
                                          <p:spTgt spid="86"/>
                                        </p:tgtEl>
                                        <p:attrNameLst>
                                          <p:attrName>style.visibility</p:attrName>
                                        </p:attrNameLst>
                                      </p:cBhvr>
                                      <p:to>
                                        <p:strVal val="visible"/>
                                      </p:to>
                                    </p:set>
                                    <p:anim calcmode="lin" valueType="num">
                                      <p:cBhvr>
                                        <p:cTn id="13" dur="2000" fill="hold"/>
                                        <p:tgtEl>
                                          <p:spTgt spid="86"/>
                                        </p:tgtEl>
                                        <p:attrNameLst>
                                          <p:attrName>ppt_w</p:attrName>
                                        </p:attrNameLst>
                                      </p:cBhvr>
                                      <p:tavLst>
                                        <p:tav tm="0">
                                          <p:val>
                                            <p:fltVal val="0"/>
                                          </p:val>
                                        </p:tav>
                                        <p:tav tm="100000">
                                          <p:val>
                                            <p:strVal val="#ppt_w"/>
                                          </p:val>
                                        </p:tav>
                                      </p:tavLst>
                                    </p:anim>
                                    <p:anim calcmode="lin" valueType="num">
                                      <p:cBhvr>
                                        <p:cTn id="14" dur="2000" fill="hold"/>
                                        <p:tgtEl>
                                          <p:spTgt spid="86"/>
                                        </p:tgtEl>
                                        <p:attrNameLst>
                                          <p:attrName>ppt_h</p:attrName>
                                        </p:attrNameLst>
                                      </p:cBhvr>
                                      <p:tavLst>
                                        <p:tav tm="0">
                                          <p:val>
                                            <p:fltVal val="0"/>
                                          </p:val>
                                        </p:tav>
                                        <p:tav tm="100000">
                                          <p:val>
                                            <p:strVal val="#ppt_h"/>
                                          </p:val>
                                        </p:tav>
                                      </p:tavLst>
                                    </p:anim>
                                    <p:anim calcmode="lin" valueType="num">
                                      <p:cBhvr>
                                        <p:cTn id="15" dur="2000" fill="hold"/>
                                        <p:tgtEl>
                                          <p:spTgt spid="86"/>
                                        </p:tgtEl>
                                        <p:attrNameLst>
                                          <p:attrName>style.rotation</p:attrName>
                                        </p:attrNameLst>
                                      </p:cBhvr>
                                      <p:tavLst>
                                        <p:tav tm="0">
                                          <p:val>
                                            <p:fltVal val="90"/>
                                          </p:val>
                                        </p:tav>
                                        <p:tav tm="100000">
                                          <p:val>
                                            <p:fltVal val="0"/>
                                          </p:val>
                                        </p:tav>
                                      </p:tavLst>
                                    </p:anim>
                                    <p:animEffect transition="in" filter="fade">
                                      <p:cBhvr>
                                        <p:cTn id="16" dur="2000"/>
                                        <p:tgtEl>
                                          <p:spTgt spid="86"/>
                                        </p:tgtEl>
                                      </p:cBhvr>
                                    </p:animEffect>
                                  </p:childTnLst>
                                </p:cTn>
                              </p:par>
                              <p:par>
                                <p:cTn id="17" presetID="31" presetClass="entr" presetSubtype="0" fill="hold" nodeType="withEffect">
                                  <p:stCondLst>
                                    <p:cond delay="0"/>
                                  </p:stCondLst>
                                  <p:childTnLst>
                                    <p:set>
                                      <p:cBhvr>
                                        <p:cTn id="18" dur="1" fill="hold">
                                          <p:stCondLst>
                                            <p:cond delay="0"/>
                                          </p:stCondLst>
                                        </p:cTn>
                                        <p:tgtEl>
                                          <p:spTgt spid="89"/>
                                        </p:tgtEl>
                                        <p:attrNameLst>
                                          <p:attrName>style.visibility</p:attrName>
                                        </p:attrNameLst>
                                      </p:cBhvr>
                                      <p:to>
                                        <p:strVal val="visible"/>
                                      </p:to>
                                    </p:set>
                                    <p:anim calcmode="lin" valueType="num">
                                      <p:cBhvr>
                                        <p:cTn id="19" dur="2000" fill="hold"/>
                                        <p:tgtEl>
                                          <p:spTgt spid="89"/>
                                        </p:tgtEl>
                                        <p:attrNameLst>
                                          <p:attrName>ppt_w</p:attrName>
                                        </p:attrNameLst>
                                      </p:cBhvr>
                                      <p:tavLst>
                                        <p:tav tm="0">
                                          <p:val>
                                            <p:fltVal val="0"/>
                                          </p:val>
                                        </p:tav>
                                        <p:tav tm="100000">
                                          <p:val>
                                            <p:strVal val="#ppt_w"/>
                                          </p:val>
                                        </p:tav>
                                      </p:tavLst>
                                    </p:anim>
                                    <p:anim calcmode="lin" valueType="num">
                                      <p:cBhvr>
                                        <p:cTn id="20" dur="2000" fill="hold"/>
                                        <p:tgtEl>
                                          <p:spTgt spid="89"/>
                                        </p:tgtEl>
                                        <p:attrNameLst>
                                          <p:attrName>ppt_h</p:attrName>
                                        </p:attrNameLst>
                                      </p:cBhvr>
                                      <p:tavLst>
                                        <p:tav tm="0">
                                          <p:val>
                                            <p:fltVal val="0"/>
                                          </p:val>
                                        </p:tav>
                                        <p:tav tm="100000">
                                          <p:val>
                                            <p:strVal val="#ppt_h"/>
                                          </p:val>
                                        </p:tav>
                                      </p:tavLst>
                                    </p:anim>
                                    <p:anim calcmode="lin" valueType="num">
                                      <p:cBhvr>
                                        <p:cTn id="21" dur="2000" fill="hold"/>
                                        <p:tgtEl>
                                          <p:spTgt spid="89"/>
                                        </p:tgtEl>
                                        <p:attrNameLst>
                                          <p:attrName>style.rotation</p:attrName>
                                        </p:attrNameLst>
                                      </p:cBhvr>
                                      <p:tavLst>
                                        <p:tav tm="0">
                                          <p:val>
                                            <p:fltVal val="90"/>
                                          </p:val>
                                        </p:tav>
                                        <p:tav tm="100000">
                                          <p:val>
                                            <p:fltVal val="0"/>
                                          </p:val>
                                        </p:tav>
                                      </p:tavLst>
                                    </p:anim>
                                    <p:animEffect transition="in" filter="fade">
                                      <p:cBhvr>
                                        <p:cTn id="22" dur="20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BEBA8EAE-BF5A-486C-A8C5-ECC9F3942E4B}">
                <a14:imgProps xmlns:a14="http://schemas.microsoft.com/office/drawing/2010/main" xmlns="">
                  <a14:imgLayer r:embed="rId3">
                    <a14:imgEffect>
                      <a14:artisticBlur radius="69"/>
                    </a14:imgEffect>
                  </a14:imgLayer>
                </a14:imgProps>
              </a:ext>
              <a:ext uri="{28A0092B-C50C-407E-A947-70E740481C1C}">
                <a14:useLocalDpi xmlns:a14="http://schemas.microsoft.com/office/drawing/2010/main" xmlns="" val="0"/>
              </a:ext>
            </a:extLst>
          </a:blip>
          <a:srcRect t="5445" b="10213"/>
          <a:stretch>
            <a:fillRect/>
          </a:stretch>
        </p:blipFill>
        <p:spPr>
          <a:xfrm>
            <a:off x="0" y="-14748"/>
            <a:ext cx="12192000" cy="6872748"/>
          </a:xfrm>
          <a:prstGeom prst="rect">
            <a:avLst/>
          </a:prstGeom>
        </p:spPr>
      </p:pic>
      <p:grpSp>
        <p:nvGrpSpPr>
          <p:cNvPr id="6" name="组合 5"/>
          <p:cNvGrpSpPr/>
          <p:nvPr/>
        </p:nvGrpSpPr>
        <p:grpSpPr>
          <a:xfrm>
            <a:off x="-16909" y="853807"/>
            <a:ext cx="12192001" cy="5703593"/>
            <a:chOff x="12788859" y="533400"/>
            <a:chExt cx="12192001" cy="5703593"/>
          </a:xfrm>
        </p:grpSpPr>
        <p:sp>
          <p:nvSpPr>
            <p:cNvPr id="107" name="任意多边形 106"/>
            <p:cNvSpPr/>
            <p:nvPr/>
          </p:nvSpPr>
          <p:spPr>
            <a:xfrm>
              <a:off x="12788859" y="661655"/>
              <a:ext cx="12192001" cy="5575338"/>
            </a:xfrm>
            <a:custGeom>
              <a:avLst/>
              <a:gdLst/>
              <a:ahLst/>
              <a:cxnLst/>
              <a:rect l="l" t="t" r="r" b="b"/>
              <a:pathLst>
                <a:path w="12192001" h="5575338">
                  <a:moveTo>
                    <a:pt x="3263557" y="840596"/>
                  </a:moveTo>
                  <a:lnTo>
                    <a:pt x="3354742" y="840596"/>
                  </a:lnTo>
                  <a:lnTo>
                    <a:pt x="3332091" y="879720"/>
                  </a:lnTo>
                  <a:lnTo>
                    <a:pt x="3249938" y="879720"/>
                  </a:lnTo>
                  <a:close/>
                  <a:moveTo>
                    <a:pt x="1648558" y="840596"/>
                  </a:moveTo>
                  <a:lnTo>
                    <a:pt x="1695875" y="840596"/>
                  </a:lnTo>
                  <a:lnTo>
                    <a:pt x="1695875" y="879720"/>
                  </a:lnTo>
                  <a:lnTo>
                    <a:pt x="1641106" y="879720"/>
                  </a:lnTo>
                  <a:close/>
                  <a:moveTo>
                    <a:pt x="1462119" y="840596"/>
                  </a:moveTo>
                  <a:lnTo>
                    <a:pt x="1520312" y="840596"/>
                  </a:lnTo>
                  <a:lnTo>
                    <a:pt x="1507394" y="889668"/>
                  </a:lnTo>
                  <a:cubicBezTo>
                    <a:pt x="1501831" y="912132"/>
                    <a:pt x="1496197" y="936200"/>
                    <a:pt x="1490492" y="961873"/>
                  </a:cubicBezTo>
                  <a:lnTo>
                    <a:pt x="1463107" y="961873"/>
                  </a:lnTo>
                  <a:close/>
                  <a:moveTo>
                    <a:pt x="12175091" y="0"/>
                  </a:moveTo>
                  <a:lnTo>
                    <a:pt x="12192001" y="0"/>
                  </a:lnTo>
                  <a:lnTo>
                    <a:pt x="12192001" y="854492"/>
                  </a:lnTo>
                  <a:lnTo>
                    <a:pt x="12192001" y="854585"/>
                  </a:lnTo>
                  <a:lnTo>
                    <a:pt x="12192001" y="5575338"/>
                  </a:lnTo>
                  <a:lnTo>
                    <a:pt x="0" y="5575338"/>
                  </a:lnTo>
                  <a:lnTo>
                    <a:pt x="0" y="854492"/>
                  </a:lnTo>
                  <a:lnTo>
                    <a:pt x="118293" y="854492"/>
                  </a:lnTo>
                  <a:lnTo>
                    <a:pt x="118293" y="840596"/>
                  </a:lnTo>
                  <a:lnTo>
                    <a:pt x="764806" y="840596"/>
                  </a:lnTo>
                  <a:lnTo>
                    <a:pt x="764806" y="852335"/>
                  </a:lnTo>
                  <a:lnTo>
                    <a:pt x="846959" y="934489"/>
                  </a:lnTo>
                  <a:cubicBezTo>
                    <a:pt x="773934" y="1135307"/>
                    <a:pt x="687217" y="1265383"/>
                    <a:pt x="586808" y="1324716"/>
                  </a:cubicBezTo>
                  <a:lnTo>
                    <a:pt x="641576" y="1406869"/>
                  </a:lnTo>
                  <a:cubicBezTo>
                    <a:pt x="783062" y="1406869"/>
                    <a:pt x="885754" y="1285921"/>
                    <a:pt x="949650" y="1044026"/>
                  </a:cubicBezTo>
                  <a:lnTo>
                    <a:pt x="1155033" y="1215178"/>
                  </a:lnTo>
                  <a:lnTo>
                    <a:pt x="1202956" y="1160410"/>
                  </a:lnTo>
                  <a:lnTo>
                    <a:pt x="1202956" y="1098795"/>
                  </a:lnTo>
                  <a:cubicBezTo>
                    <a:pt x="1139059" y="989257"/>
                    <a:pt x="1061470" y="934489"/>
                    <a:pt x="970189" y="934489"/>
                  </a:cubicBezTo>
                  <a:lnTo>
                    <a:pt x="1025107" y="840596"/>
                  </a:lnTo>
                  <a:lnTo>
                    <a:pt x="1270786" y="840596"/>
                  </a:lnTo>
                  <a:lnTo>
                    <a:pt x="1257725" y="961873"/>
                  </a:lnTo>
                  <a:lnTo>
                    <a:pt x="1257725" y="1044026"/>
                  </a:lnTo>
                  <a:cubicBezTo>
                    <a:pt x="1257725" y="1080539"/>
                    <a:pt x="1291955" y="1098795"/>
                    <a:pt x="1360416" y="1098795"/>
                  </a:cubicBezTo>
                  <a:lnTo>
                    <a:pt x="1360416" y="1133025"/>
                  </a:lnTo>
                  <a:lnTo>
                    <a:pt x="1127649" y="1461638"/>
                  </a:lnTo>
                  <a:lnTo>
                    <a:pt x="1127649" y="1516407"/>
                  </a:lnTo>
                  <a:lnTo>
                    <a:pt x="1182418" y="1578021"/>
                  </a:lnTo>
                  <a:lnTo>
                    <a:pt x="1230340" y="1578021"/>
                  </a:lnTo>
                  <a:cubicBezTo>
                    <a:pt x="1326186" y="1486740"/>
                    <a:pt x="1447133" y="1317870"/>
                    <a:pt x="1593183" y="1071410"/>
                  </a:cubicBezTo>
                  <a:cubicBezTo>
                    <a:pt x="1625132" y="1276793"/>
                    <a:pt x="1709567" y="1379485"/>
                    <a:pt x="1846489" y="1379485"/>
                  </a:cubicBezTo>
                  <a:lnTo>
                    <a:pt x="1976565" y="1379485"/>
                  </a:lnTo>
                  <a:cubicBezTo>
                    <a:pt x="2172819" y="1379485"/>
                    <a:pt x="2284639" y="1333844"/>
                    <a:pt x="2312023" y="1242563"/>
                  </a:cubicBezTo>
                  <a:lnTo>
                    <a:pt x="2312023" y="1133025"/>
                  </a:lnTo>
                  <a:lnTo>
                    <a:pt x="2257254" y="879720"/>
                  </a:lnTo>
                  <a:lnTo>
                    <a:pt x="2209332" y="879720"/>
                  </a:lnTo>
                  <a:cubicBezTo>
                    <a:pt x="2209332" y="1085103"/>
                    <a:pt x="2088384" y="1187794"/>
                    <a:pt x="1846489" y="1187794"/>
                  </a:cubicBezTo>
                  <a:lnTo>
                    <a:pt x="1716413" y="1160410"/>
                  </a:lnTo>
                  <a:lnTo>
                    <a:pt x="1716413" y="1133025"/>
                  </a:lnTo>
                  <a:lnTo>
                    <a:pt x="1798566" y="1016642"/>
                  </a:lnTo>
                  <a:lnTo>
                    <a:pt x="1798566" y="840596"/>
                  </a:lnTo>
                  <a:lnTo>
                    <a:pt x="2483714" y="840596"/>
                  </a:lnTo>
                  <a:lnTo>
                    <a:pt x="2462744" y="875655"/>
                  </a:lnTo>
                  <a:cubicBezTo>
                    <a:pt x="2389648" y="1000454"/>
                    <a:pt x="2353100" y="1077115"/>
                    <a:pt x="2353100" y="1105641"/>
                  </a:cubicBezTo>
                  <a:lnTo>
                    <a:pt x="2353100" y="1160410"/>
                  </a:lnTo>
                  <a:lnTo>
                    <a:pt x="2380484" y="1180948"/>
                  </a:lnTo>
                  <a:lnTo>
                    <a:pt x="2531098" y="1133025"/>
                  </a:lnTo>
                  <a:lnTo>
                    <a:pt x="2558483" y="1358946"/>
                  </a:lnTo>
                  <a:cubicBezTo>
                    <a:pt x="2645199" y="1345254"/>
                    <a:pt x="2688558" y="1320152"/>
                    <a:pt x="2688558" y="1283639"/>
                  </a:cubicBezTo>
                  <a:lnTo>
                    <a:pt x="2688558" y="1235717"/>
                  </a:lnTo>
                  <a:lnTo>
                    <a:pt x="2661174" y="1208332"/>
                  </a:lnTo>
                  <a:cubicBezTo>
                    <a:pt x="2693122" y="1208332"/>
                    <a:pt x="2718225" y="1107923"/>
                    <a:pt x="2736481" y="907104"/>
                  </a:cubicBezTo>
                  <a:lnTo>
                    <a:pt x="2798123" y="840596"/>
                  </a:lnTo>
                  <a:lnTo>
                    <a:pt x="3150185" y="840596"/>
                  </a:lnTo>
                  <a:lnTo>
                    <a:pt x="3147247" y="879720"/>
                  </a:lnTo>
                  <a:lnTo>
                    <a:pt x="3147247" y="1002949"/>
                  </a:lnTo>
                  <a:lnTo>
                    <a:pt x="3229400" y="1002949"/>
                  </a:lnTo>
                  <a:lnTo>
                    <a:pt x="3229400" y="1057718"/>
                  </a:lnTo>
                  <a:lnTo>
                    <a:pt x="3202015" y="1085103"/>
                  </a:lnTo>
                  <a:cubicBezTo>
                    <a:pt x="2909915" y="1144435"/>
                    <a:pt x="2763865" y="1201486"/>
                    <a:pt x="2763865" y="1256255"/>
                  </a:cubicBezTo>
                  <a:lnTo>
                    <a:pt x="2818634" y="1304178"/>
                  </a:lnTo>
                  <a:lnTo>
                    <a:pt x="3071939" y="1208332"/>
                  </a:lnTo>
                  <a:lnTo>
                    <a:pt x="3126708" y="1208332"/>
                  </a:lnTo>
                  <a:lnTo>
                    <a:pt x="3071939" y="1283639"/>
                  </a:lnTo>
                  <a:lnTo>
                    <a:pt x="2763865" y="1509560"/>
                  </a:lnTo>
                  <a:lnTo>
                    <a:pt x="2839172" y="1584868"/>
                  </a:lnTo>
                  <a:lnTo>
                    <a:pt x="2866557" y="1584868"/>
                  </a:lnTo>
                  <a:cubicBezTo>
                    <a:pt x="3099324" y="1457074"/>
                    <a:pt x="3220272" y="1347536"/>
                    <a:pt x="3229400" y="1256255"/>
                  </a:cubicBezTo>
                  <a:lnTo>
                    <a:pt x="3249938" y="1256255"/>
                  </a:lnTo>
                  <a:cubicBezTo>
                    <a:pt x="3249938" y="1361228"/>
                    <a:pt x="3414244" y="1489022"/>
                    <a:pt x="3742857" y="1639636"/>
                  </a:cubicBezTo>
                  <a:lnTo>
                    <a:pt x="3920855" y="1557483"/>
                  </a:lnTo>
                  <a:cubicBezTo>
                    <a:pt x="3920855" y="1457074"/>
                    <a:pt x="3877497" y="1406869"/>
                    <a:pt x="3790779" y="1406869"/>
                  </a:cubicBezTo>
                  <a:cubicBezTo>
                    <a:pt x="3589961" y="1342972"/>
                    <a:pt x="3453039" y="1260819"/>
                    <a:pt x="3380014" y="1160410"/>
                  </a:cubicBezTo>
                  <a:cubicBezTo>
                    <a:pt x="3535192" y="1160410"/>
                    <a:pt x="3612781" y="1135307"/>
                    <a:pt x="3612781" y="1085103"/>
                  </a:cubicBezTo>
                  <a:lnTo>
                    <a:pt x="3612781" y="1057718"/>
                  </a:lnTo>
                  <a:lnTo>
                    <a:pt x="3332091" y="1057718"/>
                  </a:lnTo>
                  <a:lnTo>
                    <a:pt x="3332091" y="1030334"/>
                  </a:lnTo>
                  <a:cubicBezTo>
                    <a:pt x="3374309" y="981270"/>
                    <a:pt x="3411249" y="933348"/>
                    <a:pt x="3442913" y="886566"/>
                  </a:cubicBezTo>
                  <a:lnTo>
                    <a:pt x="3469489" y="840596"/>
                  </a:lnTo>
                  <a:lnTo>
                    <a:pt x="3598309" y="840596"/>
                  </a:lnTo>
                  <a:lnTo>
                    <a:pt x="3598309" y="838911"/>
                  </a:lnTo>
                  <a:lnTo>
                    <a:pt x="12175091" y="838911"/>
                  </a:lnTo>
                  <a:close/>
                </a:path>
              </a:pathLst>
            </a:custGeom>
            <a:solidFill>
              <a:schemeClr val="bg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5" name="图片 4"/>
            <p:cNvPicPr>
              <a:picLocks noChangeAspect="1"/>
            </p:cNvPicPr>
            <p:nvPr/>
          </p:nvPicPr>
          <p:blipFill rotWithShape="1">
            <a:blip r:embed="rId4" cstate="print"/>
            <a:srcRect l="16807" t="21203" r="18870" b="52543"/>
            <a:stretch>
              <a:fillRect/>
            </a:stretch>
          </p:blipFill>
          <p:spPr>
            <a:xfrm>
              <a:off x="13220700" y="533400"/>
              <a:ext cx="3619500" cy="971550"/>
            </a:xfrm>
            <a:prstGeom prst="rect">
              <a:avLst/>
            </a:prstGeom>
          </p:spPr>
        </p:pic>
      </p:grpSp>
      <p:sp>
        <p:nvSpPr>
          <p:cNvPr id="8" name="矩形 7"/>
          <p:cNvSpPr/>
          <p:nvPr/>
        </p:nvSpPr>
        <p:spPr>
          <a:xfrm>
            <a:off x="3522109" y="1078772"/>
            <a:ext cx="8669891" cy="720309"/>
          </a:xfrm>
          <a:prstGeom prst="rect">
            <a:avLst/>
          </a:prstGeom>
          <a:gradFill>
            <a:gsLst>
              <a:gs pos="100000">
                <a:schemeClr val="bg1">
                  <a:alpha val="64000"/>
                </a:schemeClr>
              </a:gs>
              <a:gs pos="0">
                <a:schemeClr val="bg1">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6909" y="-50130"/>
            <a:ext cx="12192000" cy="780627"/>
          </a:xfrm>
          <a:prstGeom prst="rect">
            <a:avLst/>
          </a:prstGeom>
          <a:gradFill flip="none" rotWithShape="1">
            <a:gsLst>
              <a:gs pos="0">
                <a:srgbClr val="940140"/>
              </a:gs>
              <a:gs pos="100000">
                <a:srgbClr val="940140">
                  <a:alpha val="9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27639" y="-14312"/>
            <a:ext cx="12219639" cy="744809"/>
          </a:xfrm>
          <a:prstGeom prst="rect">
            <a:avLst/>
          </a:prstGeom>
          <a:solidFill>
            <a:schemeClr val="bg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0" y="117062"/>
            <a:ext cx="3016026" cy="461665"/>
          </a:xfrm>
          <a:prstGeom prst="rect">
            <a:avLst/>
          </a:prstGeom>
          <a:noFill/>
        </p:spPr>
        <p:txBody>
          <a:bodyPr wrap="square" rtlCol="0">
            <a:spAutoFit/>
          </a:bodyPr>
          <a:lstStyle/>
          <a:p>
            <a:r>
              <a:rPr lang="zh-CN" altLang="en-US" sz="2400" dirty="0" smtClean="0">
                <a:solidFill>
                  <a:schemeClr val="bg1">
                    <a:alpha val="54000"/>
                  </a:schemeClr>
                </a:solidFill>
                <a:latin typeface="叶根友毛笔行书2.0版" panose="02010601030101010101" pitchFamily="2" charset="-122"/>
                <a:ea typeface="叶根友毛笔行书2.0版" panose="02010601030101010101" pitchFamily="2" charset="-122"/>
              </a:rPr>
              <a:t>九江职业技术学院</a:t>
            </a:r>
            <a:endParaRPr lang="zh-CN" altLang="en-US" sz="2400" dirty="0">
              <a:solidFill>
                <a:schemeClr val="bg1">
                  <a:alpha val="54000"/>
                </a:schemeClr>
              </a:solidFill>
              <a:latin typeface="叶根友毛笔行书2.0版" panose="02010601030101010101" pitchFamily="2" charset="-122"/>
              <a:ea typeface="叶根友毛笔行书2.0版" panose="02010601030101010101" pitchFamily="2" charset="-122"/>
            </a:endParaRPr>
          </a:p>
        </p:txBody>
      </p:sp>
      <p:sp>
        <p:nvSpPr>
          <p:cNvPr id="80" name="矩形 79"/>
          <p:cNvSpPr/>
          <p:nvPr/>
        </p:nvSpPr>
        <p:spPr>
          <a:xfrm>
            <a:off x="0" y="6531429"/>
            <a:ext cx="12192000" cy="326571"/>
          </a:xfrm>
          <a:prstGeom prst="rect">
            <a:avLst/>
          </a:prstGeom>
          <a:solidFill>
            <a:srgbClr val="94014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文本框 154"/>
          <p:cNvSpPr txBox="1"/>
          <p:nvPr/>
        </p:nvSpPr>
        <p:spPr>
          <a:xfrm>
            <a:off x="8915295" y="1075907"/>
            <a:ext cx="3242782" cy="1323439"/>
          </a:xfrm>
          <a:prstGeom prst="rect">
            <a:avLst/>
          </a:prstGeom>
          <a:noFill/>
        </p:spPr>
        <p:txBody>
          <a:bodyPr wrap="square" rtlCol="0">
            <a:spAutoFit/>
          </a:bodyPr>
          <a:lstStyle/>
          <a:p>
            <a:r>
              <a:rPr lang="zh-CN" altLang="en-US" dirty="0" smtClean="0">
                <a:solidFill>
                  <a:schemeClr val="bg1">
                    <a:alpha val="68000"/>
                  </a:schemeClr>
                </a:solidFill>
                <a:latin typeface="方正正黑简体" panose="02000000000000000000" pitchFamily="2" charset="-122"/>
                <a:ea typeface="方正正黑简体" panose="02000000000000000000" pitchFamily="2" charset="-122"/>
              </a:rPr>
              <a:t>九江职业技术学院</a:t>
            </a:r>
            <a:r>
              <a:rPr lang="zh-CN" altLang="en-US" sz="4000" dirty="0" smtClean="0">
                <a:solidFill>
                  <a:srgbClr val="9B1A51"/>
                </a:solidFill>
                <a:latin typeface="叶根友毛笔行书2.0版" panose="02010601030101010101" pitchFamily="2" charset="-122"/>
                <a:ea typeface="叶根友毛笔行书2.0版" panose="02010601030101010101" pitchFamily="2" charset="-122"/>
              </a:rPr>
              <a:t>条件规模</a:t>
            </a:r>
            <a:endParaRPr lang="zh-CN" altLang="zh-CN" sz="7200" dirty="0">
              <a:solidFill>
                <a:srgbClr val="9B1A51"/>
              </a:solidFill>
              <a:latin typeface="叶根友毛笔行书2.0版" panose="02010601030101010101" pitchFamily="2" charset="-122"/>
              <a:ea typeface="叶根友毛笔行书2.0版" panose="02010601030101010101" pitchFamily="2" charset="-122"/>
            </a:endParaRPr>
          </a:p>
        </p:txBody>
      </p:sp>
      <p:sp>
        <p:nvSpPr>
          <p:cNvPr id="156" name="矩形 155"/>
          <p:cNvSpPr/>
          <p:nvPr/>
        </p:nvSpPr>
        <p:spPr>
          <a:xfrm>
            <a:off x="949157" y="2080790"/>
            <a:ext cx="10762426" cy="540725"/>
          </a:xfrm>
          <a:prstGeom prst="rect">
            <a:avLst/>
          </a:prstGeom>
        </p:spPr>
        <p:txBody>
          <a:bodyPr wrap="square">
            <a:spAutoFit/>
          </a:bodyPr>
          <a:lstStyle/>
          <a:p>
            <a:pPr>
              <a:lnSpc>
                <a:spcPct val="120000"/>
              </a:lnSpc>
            </a:pPr>
            <a:r>
              <a:rPr lang="zh-CN" altLang="zh-CN" sz="2400" dirty="0" smtClean="0">
                <a:solidFill>
                  <a:schemeClr val="bg1"/>
                </a:solidFill>
                <a:latin typeface="方正正黑简体" panose="02000000000000000000" pitchFamily="2" charset="-122"/>
                <a:ea typeface="方正正黑简体" panose="02000000000000000000" pitchFamily="2" charset="-122"/>
              </a:rPr>
              <a:t>学校现有</a:t>
            </a:r>
            <a:r>
              <a:rPr lang="en-US" altLang="zh-CN" sz="2800" b="1" dirty="0">
                <a:solidFill>
                  <a:srgbClr val="C4AF8A"/>
                </a:solidFill>
                <a:effectLst>
                  <a:outerShdw blurRad="38100" dist="38100" dir="2700000" algn="tl">
                    <a:srgbClr val="000000">
                      <a:alpha val="43137"/>
                    </a:srgbClr>
                  </a:outerShdw>
                </a:effectLst>
                <a:latin typeface="方正正黑简体" panose="02000000000000000000" pitchFamily="2" charset="-122"/>
                <a:ea typeface="方正正中黑简体" panose="02000000000000000000" pitchFamily="2" charset="-122"/>
              </a:rPr>
              <a:t>7</a:t>
            </a:r>
            <a:r>
              <a:rPr lang="zh-CN" altLang="zh-CN" sz="2400" dirty="0" smtClean="0">
                <a:solidFill>
                  <a:schemeClr val="bg1"/>
                </a:solidFill>
                <a:latin typeface="方正正黑简体" panose="02000000000000000000" pitchFamily="2" charset="-122"/>
                <a:ea typeface="方正正黑简体" panose="02000000000000000000" pitchFamily="2" charset="-122"/>
              </a:rPr>
              <a:t>个</a:t>
            </a:r>
            <a:r>
              <a:rPr lang="zh-CN" altLang="en-US" sz="2400" dirty="0" smtClean="0">
                <a:solidFill>
                  <a:schemeClr val="bg1"/>
                </a:solidFill>
                <a:latin typeface="方正正黑简体" panose="02000000000000000000" pitchFamily="2" charset="-122"/>
                <a:ea typeface="方正正黑简体" panose="02000000000000000000" pitchFamily="2" charset="-122"/>
              </a:rPr>
              <a:t>二级</a:t>
            </a:r>
            <a:r>
              <a:rPr lang="zh-CN" altLang="zh-CN" sz="2400" dirty="0" smtClean="0">
                <a:solidFill>
                  <a:schemeClr val="bg1"/>
                </a:solidFill>
                <a:latin typeface="方正正黑简体" panose="02000000000000000000" pitchFamily="2" charset="-122"/>
                <a:ea typeface="方正正黑简体" panose="02000000000000000000" pitchFamily="2" charset="-122"/>
              </a:rPr>
              <a:t>学院，</a:t>
            </a:r>
            <a:r>
              <a:rPr lang="en-US" altLang="zh-CN" sz="2800" b="1" dirty="0">
                <a:solidFill>
                  <a:srgbClr val="C4AF8A"/>
                </a:solidFill>
                <a:effectLst>
                  <a:outerShdw blurRad="38100" dist="38100" dir="2700000" algn="tl">
                    <a:srgbClr val="000000">
                      <a:alpha val="43137"/>
                    </a:srgbClr>
                  </a:outerShdw>
                </a:effectLst>
                <a:latin typeface="方正正黑简体" panose="02000000000000000000" pitchFamily="2" charset="-122"/>
                <a:ea typeface="方正正中黑简体" panose="02000000000000000000" pitchFamily="2" charset="-122"/>
              </a:rPr>
              <a:t>3</a:t>
            </a:r>
            <a:r>
              <a:rPr lang="zh-CN" altLang="zh-CN" sz="2400" dirty="0" smtClean="0">
                <a:solidFill>
                  <a:schemeClr val="bg1"/>
                </a:solidFill>
                <a:latin typeface="方正正黑简体" panose="02000000000000000000" pitchFamily="2" charset="-122"/>
                <a:ea typeface="方正正黑简体" panose="02000000000000000000" pitchFamily="2" charset="-122"/>
              </a:rPr>
              <a:t>个</a:t>
            </a:r>
            <a:r>
              <a:rPr lang="zh-CN" altLang="en-US" sz="2400" dirty="0" smtClean="0">
                <a:solidFill>
                  <a:schemeClr val="bg1"/>
                </a:solidFill>
                <a:latin typeface="方正正黑简体" panose="02000000000000000000" pitchFamily="2" charset="-122"/>
                <a:ea typeface="方正正黑简体" panose="02000000000000000000" pitchFamily="2" charset="-122"/>
              </a:rPr>
              <a:t>教学部，设</a:t>
            </a:r>
            <a:r>
              <a:rPr lang="en-US" altLang="zh-CN" sz="2800" b="1" dirty="0">
                <a:solidFill>
                  <a:srgbClr val="C4AF8A"/>
                </a:solidFill>
                <a:effectLst>
                  <a:outerShdw blurRad="38100" dist="38100" dir="2700000" algn="tl">
                    <a:srgbClr val="000000">
                      <a:alpha val="43137"/>
                    </a:srgbClr>
                  </a:outerShdw>
                </a:effectLst>
                <a:latin typeface="方正正黑简体" panose="02000000000000000000" pitchFamily="2" charset="-122"/>
                <a:ea typeface="方正正中黑简体" panose="02000000000000000000" pitchFamily="2" charset="-122"/>
              </a:rPr>
              <a:t>59</a:t>
            </a:r>
            <a:r>
              <a:rPr lang="zh-CN" altLang="en-US" sz="2400" dirty="0" smtClean="0">
                <a:solidFill>
                  <a:schemeClr val="bg1"/>
                </a:solidFill>
                <a:latin typeface="方正正黑简体" panose="02000000000000000000" pitchFamily="2" charset="-122"/>
                <a:ea typeface="方正正黑简体" panose="02000000000000000000" pitchFamily="2" charset="-122"/>
              </a:rPr>
              <a:t>个专业</a:t>
            </a:r>
            <a:endParaRPr lang="zh-CN" altLang="en-US" sz="2400" dirty="0">
              <a:solidFill>
                <a:schemeClr val="bg1"/>
              </a:solidFill>
              <a:latin typeface="方正正黑简体" panose="02000000000000000000" pitchFamily="2" charset="-122"/>
              <a:ea typeface="方正正黑简体" panose="02000000000000000000" pitchFamily="2" charset="-122"/>
            </a:endParaRPr>
          </a:p>
        </p:txBody>
      </p:sp>
      <p:sp>
        <p:nvSpPr>
          <p:cNvPr id="2" name="椭圆 1"/>
          <p:cNvSpPr/>
          <p:nvPr/>
        </p:nvSpPr>
        <p:spPr>
          <a:xfrm>
            <a:off x="1597855" y="3000342"/>
            <a:ext cx="1333529" cy="1333529"/>
          </a:xfrm>
          <a:prstGeom prst="ellipse">
            <a:avLst/>
          </a:prstGeom>
          <a:solidFill>
            <a:srgbClr val="C4AF8A"/>
          </a:solidFill>
          <a:ln w="127000">
            <a:solidFill>
              <a:schemeClr val="bg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方正正黑简体" panose="02000000000000000000" pitchFamily="2" charset="-122"/>
                <a:ea typeface="方正正黑简体" panose="02000000000000000000" pitchFamily="2" charset="-122"/>
              </a:rPr>
              <a:t>经济管理</a:t>
            </a:r>
          </a:p>
        </p:txBody>
      </p:sp>
      <p:sp>
        <p:nvSpPr>
          <p:cNvPr id="94" name="椭圆 93"/>
          <p:cNvSpPr/>
          <p:nvPr/>
        </p:nvSpPr>
        <p:spPr>
          <a:xfrm>
            <a:off x="4084563" y="3000342"/>
            <a:ext cx="1333529" cy="1333529"/>
          </a:xfrm>
          <a:prstGeom prst="ellipse">
            <a:avLst/>
          </a:prstGeom>
          <a:solidFill>
            <a:srgbClr val="BE2064"/>
          </a:solidFill>
          <a:ln w="127000">
            <a:solidFill>
              <a:schemeClr val="bg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方正正黑简体" panose="02000000000000000000" pitchFamily="2" charset="-122"/>
                <a:ea typeface="方正正黑简体" panose="02000000000000000000" pitchFamily="2" charset="-122"/>
              </a:rPr>
              <a:t>船舶工程</a:t>
            </a:r>
            <a:endParaRPr lang="zh-CN" altLang="en-US" dirty="0">
              <a:latin typeface="方正正黑简体" panose="02000000000000000000" pitchFamily="2" charset="-122"/>
              <a:ea typeface="方正正黑简体" panose="02000000000000000000" pitchFamily="2" charset="-122"/>
            </a:endParaRPr>
          </a:p>
        </p:txBody>
      </p:sp>
      <p:sp>
        <p:nvSpPr>
          <p:cNvPr id="97" name="椭圆 96"/>
          <p:cNvSpPr/>
          <p:nvPr/>
        </p:nvSpPr>
        <p:spPr>
          <a:xfrm>
            <a:off x="8915294" y="3000340"/>
            <a:ext cx="1333529" cy="1333529"/>
          </a:xfrm>
          <a:prstGeom prst="ellipse">
            <a:avLst/>
          </a:prstGeom>
          <a:solidFill>
            <a:srgbClr val="BE2064"/>
          </a:solidFill>
          <a:ln w="127000">
            <a:solidFill>
              <a:schemeClr val="bg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方正正黑简体" panose="02000000000000000000" pitchFamily="2" charset="-122"/>
                <a:ea typeface="方正正黑简体" panose="02000000000000000000" pitchFamily="2" charset="-122"/>
              </a:rPr>
              <a:t>信息工程</a:t>
            </a:r>
          </a:p>
        </p:txBody>
      </p:sp>
      <p:sp>
        <p:nvSpPr>
          <p:cNvPr id="100" name="椭圆 99"/>
          <p:cNvSpPr/>
          <p:nvPr/>
        </p:nvSpPr>
        <p:spPr>
          <a:xfrm>
            <a:off x="1614560" y="4860438"/>
            <a:ext cx="1333529" cy="1333529"/>
          </a:xfrm>
          <a:prstGeom prst="ellipse">
            <a:avLst/>
          </a:prstGeom>
          <a:solidFill>
            <a:srgbClr val="9B1A51"/>
          </a:solidFill>
          <a:ln w="127000">
            <a:solidFill>
              <a:schemeClr val="bg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方正正黑简体" panose="02000000000000000000" pitchFamily="2" charset="-122"/>
                <a:ea typeface="方正正黑简体" panose="02000000000000000000" pitchFamily="2" charset="-122"/>
              </a:rPr>
              <a:t>建筑工程</a:t>
            </a:r>
          </a:p>
        </p:txBody>
      </p:sp>
      <p:sp>
        <p:nvSpPr>
          <p:cNvPr id="101" name="椭圆 100"/>
          <p:cNvSpPr/>
          <p:nvPr/>
        </p:nvSpPr>
        <p:spPr>
          <a:xfrm>
            <a:off x="4034432" y="4803878"/>
            <a:ext cx="1333529" cy="1333529"/>
          </a:xfrm>
          <a:prstGeom prst="ellipse">
            <a:avLst/>
          </a:prstGeom>
          <a:solidFill>
            <a:srgbClr val="B29766"/>
          </a:solidFill>
          <a:ln w="127000">
            <a:solidFill>
              <a:schemeClr val="bg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方正正黑简体" panose="02000000000000000000" pitchFamily="2" charset="-122"/>
                <a:ea typeface="方正正黑简体" panose="02000000000000000000" pitchFamily="2" charset="-122"/>
              </a:rPr>
              <a:t>中</a:t>
            </a:r>
            <a:r>
              <a:rPr lang="zh-CN" altLang="en-US" dirty="0" smtClean="0">
                <a:latin typeface="方正正黑简体" panose="02000000000000000000" pitchFamily="2" charset="-122"/>
                <a:ea typeface="方正正黑简体" panose="02000000000000000000" pitchFamily="2" charset="-122"/>
              </a:rPr>
              <a:t>职继教</a:t>
            </a:r>
            <a:endParaRPr lang="zh-CN" altLang="en-US" dirty="0">
              <a:latin typeface="方正正黑简体" panose="02000000000000000000" pitchFamily="2" charset="-122"/>
              <a:ea typeface="方正正黑简体" panose="02000000000000000000" pitchFamily="2" charset="-122"/>
            </a:endParaRPr>
          </a:p>
        </p:txBody>
      </p:sp>
      <p:sp>
        <p:nvSpPr>
          <p:cNvPr id="102" name="椭圆 101"/>
          <p:cNvSpPr/>
          <p:nvPr/>
        </p:nvSpPr>
        <p:spPr>
          <a:xfrm>
            <a:off x="6549512" y="4837448"/>
            <a:ext cx="1333529" cy="1333529"/>
          </a:xfrm>
          <a:prstGeom prst="ellipse">
            <a:avLst/>
          </a:prstGeom>
          <a:solidFill>
            <a:srgbClr val="9B1A51"/>
          </a:solidFill>
          <a:ln w="127000">
            <a:solidFill>
              <a:schemeClr val="bg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方正正黑简体" panose="02000000000000000000" pitchFamily="2" charset="-122"/>
                <a:ea typeface="方正正黑简体" panose="02000000000000000000" pitchFamily="2" charset="-122"/>
              </a:rPr>
              <a:t>机械工程</a:t>
            </a:r>
          </a:p>
        </p:txBody>
      </p:sp>
      <p:sp>
        <p:nvSpPr>
          <p:cNvPr id="103" name="椭圆 102"/>
          <p:cNvSpPr/>
          <p:nvPr/>
        </p:nvSpPr>
        <p:spPr>
          <a:xfrm>
            <a:off x="6523525" y="3000342"/>
            <a:ext cx="1333529" cy="1333529"/>
          </a:xfrm>
          <a:prstGeom prst="ellipse">
            <a:avLst/>
          </a:prstGeom>
          <a:solidFill>
            <a:srgbClr val="B29766"/>
          </a:solidFill>
          <a:ln w="127000">
            <a:solidFill>
              <a:schemeClr val="bg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方正正黑简体" panose="02000000000000000000" pitchFamily="2" charset="-122"/>
                <a:ea typeface="方正正黑简体" panose="02000000000000000000" pitchFamily="2" charset="-122"/>
              </a:rPr>
              <a:t>管理学</a:t>
            </a:r>
            <a:endParaRPr lang="zh-CN" altLang="en-US" dirty="0">
              <a:latin typeface="方正正黑简体" panose="02000000000000000000" pitchFamily="2" charset="-122"/>
              <a:ea typeface="方正正黑简体" panose="02000000000000000000" pitchFamily="2" charset="-122"/>
            </a:endParaRPr>
          </a:p>
        </p:txBody>
      </p:sp>
      <p:grpSp>
        <p:nvGrpSpPr>
          <p:cNvPr id="112" name="组合 111"/>
          <p:cNvGrpSpPr/>
          <p:nvPr/>
        </p:nvGrpSpPr>
        <p:grpSpPr>
          <a:xfrm>
            <a:off x="4879471" y="212933"/>
            <a:ext cx="7339089" cy="307777"/>
            <a:chOff x="4744787" y="157403"/>
            <a:chExt cx="7339089" cy="307777"/>
          </a:xfrm>
        </p:grpSpPr>
        <p:sp>
          <p:nvSpPr>
            <p:cNvPr id="113" name="文本框 112"/>
            <p:cNvSpPr txBox="1"/>
            <p:nvPr/>
          </p:nvSpPr>
          <p:spPr>
            <a:xfrm>
              <a:off x="6168733" y="157403"/>
              <a:ext cx="1770743" cy="307777"/>
            </a:xfrm>
            <a:prstGeom prst="rect">
              <a:avLst/>
            </a:prstGeom>
            <a:noFill/>
          </p:spPr>
          <p:txBody>
            <a:bodyPr wrap="square" rtlCol="0">
              <a:spAutoFit/>
            </a:bodyPr>
            <a:lstStyle>
              <a:defPPr>
                <a:defRPr lang="zh-CN"/>
              </a:defPPr>
              <a:lvl1pPr algn="ctr">
                <a:defRPr sz="1400">
                  <a:solidFill>
                    <a:schemeClr val="bg1">
                      <a:alpha val="54000"/>
                    </a:schemeClr>
                  </a:solidFill>
                  <a:latin typeface="方正正黑简体" panose="02000000000000000000" pitchFamily="2" charset="-122"/>
                  <a:ea typeface="方正正黑简体" panose="02000000000000000000" pitchFamily="2" charset="-122"/>
                </a:defRPr>
              </a:lvl1pPr>
            </a:lstStyle>
            <a:p>
              <a:r>
                <a:rPr lang="zh-CN" altLang="en-US" dirty="0"/>
                <a:t>发展历程</a:t>
              </a:r>
            </a:p>
          </p:txBody>
        </p:sp>
        <p:sp>
          <p:nvSpPr>
            <p:cNvPr id="114" name="文本框 113"/>
            <p:cNvSpPr txBox="1"/>
            <p:nvPr/>
          </p:nvSpPr>
          <p:spPr>
            <a:xfrm>
              <a:off x="7546966" y="157403"/>
              <a:ext cx="1770743" cy="307777"/>
            </a:xfrm>
            <a:prstGeom prst="rect">
              <a:avLst/>
            </a:prstGeom>
            <a:noFill/>
          </p:spPr>
          <p:txBody>
            <a:bodyPr wrap="square" rtlCol="0">
              <a:spAutoFit/>
            </a:bodyPr>
            <a:lstStyle>
              <a:defPPr>
                <a:defRPr lang="zh-CN"/>
              </a:defPPr>
              <a:lvl1pPr algn="ctr">
                <a:defRPr sz="1400">
                  <a:solidFill>
                    <a:srgbClr val="C4AF8A"/>
                  </a:solidFill>
                  <a:latin typeface="方正正黑简体" panose="02000000000000000000" pitchFamily="2" charset="-122"/>
                  <a:ea typeface="方正正黑简体" panose="02000000000000000000" pitchFamily="2" charset="-122"/>
                </a:defRPr>
              </a:lvl1pPr>
            </a:lstStyle>
            <a:p>
              <a:r>
                <a:rPr lang="zh-CN" altLang="en-US" dirty="0"/>
                <a:t>教学规模</a:t>
              </a:r>
            </a:p>
          </p:txBody>
        </p:sp>
        <p:sp>
          <p:nvSpPr>
            <p:cNvPr id="115" name="文本框 114"/>
            <p:cNvSpPr txBox="1"/>
            <p:nvPr/>
          </p:nvSpPr>
          <p:spPr>
            <a:xfrm>
              <a:off x="8934900"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师资力量</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sp>
          <p:nvSpPr>
            <p:cNvPr id="116" name="文本框 115"/>
            <p:cNvSpPr txBox="1"/>
            <p:nvPr/>
          </p:nvSpPr>
          <p:spPr>
            <a:xfrm>
              <a:off x="10313133"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校园生活</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sp>
          <p:nvSpPr>
            <p:cNvPr id="117" name="文本框 116"/>
            <p:cNvSpPr txBox="1"/>
            <p:nvPr/>
          </p:nvSpPr>
          <p:spPr>
            <a:xfrm>
              <a:off x="4744787" y="157403"/>
              <a:ext cx="1770743" cy="307777"/>
            </a:xfrm>
            <a:prstGeom prst="rect">
              <a:avLst/>
            </a:prstGeom>
            <a:noFill/>
          </p:spPr>
          <p:txBody>
            <a:bodyPr wrap="square" rtlCol="0">
              <a:spAutoFit/>
            </a:bodyPr>
            <a:lstStyle/>
            <a:p>
              <a:pPr algn="ctr"/>
              <a:r>
                <a:rPr lang="zh-CN" altLang="en-US" sz="1400" dirty="0" smtClean="0">
                  <a:solidFill>
                    <a:schemeClr val="bg1">
                      <a:alpha val="54000"/>
                    </a:schemeClr>
                  </a:solidFill>
                  <a:latin typeface="方正正黑简体" panose="02000000000000000000" pitchFamily="2" charset="-122"/>
                  <a:ea typeface="方正正黑简体" panose="02000000000000000000" pitchFamily="2" charset="-122"/>
                </a:rPr>
                <a:t>前言</a:t>
              </a:r>
              <a:endParaRPr lang="zh-CN" altLang="en-US" sz="1400" dirty="0">
                <a:solidFill>
                  <a:schemeClr val="bg1">
                    <a:alpha val="54000"/>
                  </a:schemeClr>
                </a:solidFill>
                <a:latin typeface="方正正黑简体" panose="02000000000000000000" pitchFamily="2" charset="-122"/>
                <a:ea typeface="方正正黑简体" panose="02000000000000000000" pitchFamily="2" charset="-122"/>
              </a:endParaRPr>
            </a:p>
          </p:txBody>
        </p:sp>
      </p:grpSp>
      <p:sp>
        <p:nvSpPr>
          <p:cNvPr id="142" name="椭圆 141"/>
          <p:cNvSpPr/>
          <p:nvPr/>
        </p:nvSpPr>
        <p:spPr>
          <a:xfrm>
            <a:off x="9099488" y="4885155"/>
            <a:ext cx="1333529" cy="1333529"/>
          </a:xfrm>
          <a:prstGeom prst="ellipse">
            <a:avLst/>
          </a:prstGeom>
          <a:solidFill>
            <a:srgbClr val="B29766"/>
          </a:solidFill>
          <a:ln w="127000">
            <a:solidFill>
              <a:schemeClr val="bg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方正正黑简体" panose="02000000000000000000" pitchFamily="2" charset="-122"/>
                <a:ea typeface="方正正黑简体" panose="02000000000000000000" pitchFamily="2" charset="-122"/>
              </a:rPr>
              <a:t>电气工程</a:t>
            </a: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grpId="0" nodeType="withEffect">
                                  <p:stCondLst>
                                    <p:cond delay="0"/>
                                  </p:stCondLst>
                                  <p:childTnLst>
                                    <p:animScale>
                                      <p:cBhvr>
                                        <p:cTn id="6" dur="3000" fill="hold"/>
                                        <p:tgtEl>
                                          <p:spTgt spid="2"/>
                                        </p:tgtEl>
                                      </p:cBhvr>
                                      <p:by x="150000" y="150000"/>
                                    </p:animScale>
                                  </p:childTnLst>
                                </p:cTn>
                              </p:par>
                              <p:par>
                                <p:cTn id="7" presetID="6" presetClass="emph" presetSubtype="0" fill="hold" nodeType="withEffect">
                                  <p:stCondLst>
                                    <p:cond delay="0"/>
                                  </p:stCondLst>
                                  <p:childTnLst>
                                    <p:animScale>
                                      <p:cBhvr>
                                        <p:cTn id="8" dur="3000" fill="hold"/>
                                        <p:tgtEl>
                                          <p:spTgt spid="6"/>
                                        </p:tgtEl>
                                      </p:cBhvr>
                                      <p:by x="150000" y="150000"/>
                                    </p:animScale>
                                  </p:childTnLst>
                                </p:cTn>
                              </p:par>
                              <p:par>
                                <p:cTn id="9" presetID="6" presetClass="emph" presetSubtype="0" fill="hold" grpId="0" nodeType="withEffect">
                                  <p:stCondLst>
                                    <p:cond delay="0"/>
                                  </p:stCondLst>
                                  <p:childTnLst>
                                    <p:animScale>
                                      <p:cBhvr>
                                        <p:cTn id="10" dur="2000" fill="hold"/>
                                        <p:tgtEl>
                                          <p:spTgt spid="94"/>
                                        </p:tgtEl>
                                      </p:cBhvr>
                                      <p:by x="150000" y="150000"/>
                                    </p:animScale>
                                  </p:childTnLst>
                                </p:cTn>
                              </p:par>
                              <p:par>
                                <p:cTn id="11" presetID="6" presetClass="emph" presetSubtype="0" fill="hold" grpId="0" nodeType="withEffect">
                                  <p:stCondLst>
                                    <p:cond delay="0"/>
                                  </p:stCondLst>
                                  <p:childTnLst>
                                    <p:animScale>
                                      <p:cBhvr>
                                        <p:cTn id="12" dur="3000" fill="hold"/>
                                        <p:tgtEl>
                                          <p:spTgt spid="103"/>
                                        </p:tgtEl>
                                      </p:cBhvr>
                                      <p:by x="150000" y="150000"/>
                                    </p:animScale>
                                  </p:childTnLst>
                                </p:cTn>
                              </p:par>
                              <p:par>
                                <p:cTn id="13" presetID="6" presetClass="emph" presetSubtype="0" fill="hold" grpId="0" nodeType="withEffect">
                                  <p:stCondLst>
                                    <p:cond delay="0"/>
                                  </p:stCondLst>
                                  <p:childTnLst>
                                    <p:animScale>
                                      <p:cBhvr>
                                        <p:cTn id="14" dur="3000" fill="hold"/>
                                        <p:tgtEl>
                                          <p:spTgt spid="97"/>
                                        </p:tgtEl>
                                      </p:cBhvr>
                                      <p:by x="150000" y="150000"/>
                                    </p:animScale>
                                  </p:childTnLst>
                                </p:cTn>
                              </p:par>
                              <p:par>
                                <p:cTn id="15" presetID="6" presetClass="emph" presetSubtype="0" fill="hold" grpId="0" nodeType="withEffect">
                                  <p:stCondLst>
                                    <p:cond delay="0"/>
                                  </p:stCondLst>
                                  <p:childTnLst>
                                    <p:animScale>
                                      <p:cBhvr>
                                        <p:cTn id="16" dur="3000" fill="hold"/>
                                        <p:tgtEl>
                                          <p:spTgt spid="142"/>
                                        </p:tgtEl>
                                      </p:cBhvr>
                                      <p:by x="150000" y="150000"/>
                                    </p:animScale>
                                  </p:childTnLst>
                                </p:cTn>
                              </p:par>
                              <p:par>
                                <p:cTn id="17" presetID="6" presetClass="emph" presetSubtype="0" fill="hold" grpId="0" nodeType="withEffect">
                                  <p:stCondLst>
                                    <p:cond delay="0"/>
                                  </p:stCondLst>
                                  <p:childTnLst>
                                    <p:animScale>
                                      <p:cBhvr>
                                        <p:cTn id="18" dur="3000" fill="hold"/>
                                        <p:tgtEl>
                                          <p:spTgt spid="102"/>
                                        </p:tgtEl>
                                      </p:cBhvr>
                                      <p:by x="150000" y="150000"/>
                                    </p:animScale>
                                  </p:childTnLst>
                                </p:cTn>
                              </p:par>
                              <p:par>
                                <p:cTn id="19" presetID="6" presetClass="emph" presetSubtype="0" fill="hold" grpId="0" nodeType="withEffect">
                                  <p:stCondLst>
                                    <p:cond delay="0"/>
                                  </p:stCondLst>
                                  <p:childTnLst>
                                    <p:animScale>
                                      <p:cBhvr>
                                        <p:cTn id="20" dur="3000" fill="hold"/>
                                        <p:tgtEl>
                                          <p:spTgt spid="101"/>
                                        </p:tgtEl>
                                      </p:cBhvr>
                                      <p:by x="150000" y="150000"/>
                                    </p:animScale>
                                  </p:childTnLst>
                                </p:cTn>
                              </p:par>
                              <p:par>
                                <p:cTn id="21" presetID="6" presetClass="emph" presetSubtype="0" fill="hold" grpId="0" nodeType="withEffect">
                                  <p:stCondLst>
                                    <p:cond delay="0"/>
                                  </p:stCondLst>
                                  <p:childTnLst>
                                    <p:animScale>
                                      <p:cBhvr>
                                        <p:cTn id="22" dur="3000" fill="hold"/>
                                        <p:tgtEl>
                                          <p:spTgt spid="100"/>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4" grpId="0" animBg="1"/>
      <p:bldP spid="97" grpId="0" animBg="1"/>
      <p:bldP spid="100" grpId="0" animBg="1"/>
      <p:bldP spid="101" grpId="0" animBg="1"/>
      <p:bldP spid="102" grpId="0" animBg="1"/>
      <p:bldP spid="103" grpId="0" animBg="1"/>
      <p:bldP spid="142"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1859</Words>
  <Application>Microsoft Office PowerPoint</Application>
  <PresentationFormat>自定义</PresentationFormat>
  <Paragraphs>182</Paragraphs>
  <Slides>20</Slides>
  <Notes>1</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www.pptbz.com</dc:title>
  <dc:creator>ppt宝藏</dc:creator>
  <cp:lastModifiedBy>Administrator</cp:lastModifiedBy>
  <cp:revision>157</cp:revision>
  <dcterms:created xsi:type="dcterms:W3CDTF">2014-05-17T14:34:00Z</dcterms:created>
  <dcterms:modified xsi:type="dcterms:W3CDTF">2016-12-29T00:23:09Z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